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250" autoAdjust="0"/>
  </p:normalViewPr>
  <p:slideViewPr>
    <p:cSldViewPr snapToGrid="0" snapToObjects="1" showGuides="1">
      <p:cViewPr varScale="1">
        <p:scale>
          <a:sx n="145" d="100"/>
          <a:sy n="145" d="100"/>
        </p:scale>
        <p:origin x="-1296" y="-112"/>
      </p:cViewPr>
      <p:guideLst>
        <p:guide orient="horz" pos="2154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3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4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1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9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1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5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2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6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5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5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2FF36-98D2-6246-9E90-7EC516D8308B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9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microsoft.com/office/2007/relationships/hdphoto" Target="../media/hdphoto2.wdp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Tools </a:t>
            </a:r>
            <a:r>
              <a:rPr lang="en-US" dirty="0" smtClean="0"/>
              <a:t>WG Documents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Forum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Chicago</a:t>
            </a:r>
          </a:p>
          <a:p>
            <a:r>
              <a:rPr lang="en-US" dirty="0" smtClean="0"/>
              <a:t>March 2013</a:t>
            </a:r>
          </a:p>
        </p:txBody>
      </p:sp>
    </p:spTree>
    <p:extLst>
      <p:ext uri="{BB962C8B-B14F-4D97-AF65-F5344CB8AC3E}">
        <p14:creationId xmlns:p14="http://schemas.microsoft.com/office/powerpoint/2010/main" val="152479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176203" y="1664610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58355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</a:t>
            </a:r>
            <a:r>
              <a:rPr lang="en-US" dirty="0" smtClean="0"/>
              <a:t>v1.1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v1.1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6203" y="2869848"/>
            <a:ext cx="728916" cy="75422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855100" y="4562015"/>
            <a:ext cx="40353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But what about the remaining </a:t>
            </a:r>
            <a:r>
              <a:rPr lang="en-US" sz="2800" dirty="0" smtClean="0"/>
              <a:t>four?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318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1: Leave them </a:t>
            </a:r>
            <a:br>
              <a:rPr lang="en-US" dirty="0" smtClean="0"/>
            </a:br>
            <a:r>
              <a:rPr lang="en-US" dirty="0" smtClean="0"/>
              <a:t>as four separate documents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73078" y="4192369"/>
            <a:ext cx="219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454260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884868" y="5514767"/>
            <a:ext cx="137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5884099"/>
            <a:ext cx="728916" cy="7542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1859621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612458" y="1511384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109203" y="2831782"/>
            <a:ext cx="2922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5955" y="3201114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2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2: Combine into a single document (outside of the MPI doc)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875" y="1910527"/>
            <a:ext cx="4260157" cy="44080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246815">
            <a:off x="2961466" y="3750739"/>
            <a:ext cx="2876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MPIR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Message queue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Handle introspection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DLL location</a:t>
            </a:r>
            <a:endParaRPr lang="en-US" sz="2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 rot="299774">
            <a:off x="3806386" y="2616080"/>
            <a:ext cx="1546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Awesum</a:t>
            </a:r>
            <a:r>
              <a:rPr lang="en-US" dirty="0" smtClean="0"/>
              <a:t> </a:t>
            </a:r>
            <a:r>
              <a:rPr lang="en-US" dirty="0" err="1" smtClean="0"/>
              <a:t>Toolz</a:t>
            </a:r>
            <a:endParaRPr lang="en-US" dirty="0" smtClean="0"/>
          </a:p>
          <a:p>
            <a:pPr algn="ctr"/>
            <a:r>
              <a:rPr lang="en-US" dirty="0" err="1" smtClean="0"/>
              <a:t>Stuf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468" y="1609492"/>
            <a:ext cx="5134512" cy="47494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 3: Integrate all into MPI-4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992451">
            <a:off x="3820359" y="3732457"/>
            <a:ext cx="2876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MPIR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Message queue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Handle introspection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DLL location</a:t>
            </a:r>
            <a:endParaRPr lang="en-U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 rot="20947133">
            <a:off x="3790667" y="2639076"/>
            <a:ext cx="15594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FFFF"/>
                </a:solidFill>
              </a:rPr>
              <a:t>MPI-4</a:t>
            </a:r>
            <a:endParaRPr lang="en-US" sz="4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0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does the Forum prefer?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85" y="2178336"/>
            <a:ext cx="728916" cy="7542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809004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1: Four separate docs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228" y="2178336"/>
            <a:ext cx="728916" cy="754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171" y="2178336"/>
            <a:ext cx="728916" cy="7542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114" y="2178336"/>
            <a:ext cx="728916" cy="75422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" y="3244334"/>
            <a:ext cx="379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2: One big doc (outside of MPI)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227" y="3765149"/>
            <a:ext cx="2261711" cy="23402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93389" y="1898366"/>
            <a:ext cx="30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3: Integrate into MPI-4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13" y="2267698"/>
            <a:ext cx="4223300" cy="390655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 rot="20947133">
            <a:off x="6056680" y="3045431"/>
            <a:ext cx="15594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FFFF"/>
                </a:solidFill>
              </a:rPr>
              <a:t>MPI-4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99774">
            <a:off x="2034799" y="4128977"/>
            <a:ext cx="10182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err="1" smtClean="0"/>
              <a:t>Awesum</a:t>
            </a:r>
            <a:r>
              <a:rPr lang="en-US" sz="1100" dirty="0" smtClean="0"/>
              <a:t> </a:t>
            </a:r>
            <a:r>
              <a:rPr lang="en-US" sz="1100" dirty="0" err="1" smtClean="0"/>
              <a:t>Toolz</a:t>
            </a:r>
            <a:endParaRPr lang="en-US" sz="1100" dirty="0" smtClean="0"/>
          </a:p>
          <a:p>
            <a:pPr algn="ctr"/>
            <a:r>
              <a:rPr lang="en-US" sz="1100" dirty="0" err="1" smtClean="0"/>
              <a:t>Stuf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2916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currently 2 documents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20991" y="1863823"/>
            <a:ext cx="90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 3.0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549" y="2331806"/>
            <a:ext cx="3672117" cy="339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45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will soon be a third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20991" y="1863823"/>
            <a:ext cx="90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 3.0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549" y="2331806"/>
            <a:ext cx="3672117" cy="33967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693911"/>
            <a:ext cx="1268008" cy="13120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24695" y="4060400"/>
            <a:ext cx="18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</a:t>
            </a:r>
            <a:r>
              <a:rPr lang="en-US" dirty="0" smtClean="0"/>
              <a:t>Queue</a:t>
            </a:r>
          </a:p>
          <a:p>
            <a:pPr algn="ctr"/>
            <a:r>
              <a:rPr lang="en-US" dirty="0" smtClean="0"/>
              <a:t>specification </a:t>
            </a:r>
            <a:r>
              <a:rPr lang="en-US" dirty="0" smtClean="0"/>
              <a:t>v1.0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Documenting current practice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2323" y="1952284"/>
            <a:ext cx="4103048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These two documents specify the current practice.</a:t>
            </a:r>
          </a:p>
          <a:p>
            <a:endParaRPr lang="en-US" sz="2800" dirty="0"/>
          </a:p>
          <a:p>
            <a:r>
              <a:rPr lang="en-US" sz="2800" i="1" dirty="0" smtClean="0">
                <a:solidFill>
                  <a:srgbClr val="FF0000"/>
                </a:solidFill>
              </a:rPr>
              <a:t>…including warts and things that people want to change.</a:t>
            </a:r>
            <a:endParaRPr lang="en-US" sz="2800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693911"/>
            <a:ext cx="1268008" cy="13120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24695" y="4060400"/>
            <a:ext cx="18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</a:t>
            </a:r>
            <a:r>
              <a:rPr lang="en-US" dirty="0" smtClean="0"/>
              <a:t>Queue</a:t>
            </a:r>
          </a:p>
          <a:p>
            <a:pPr algn="ctr"/>
            <a:r>
              <a:rPr lang="en-US" dirty="0" smtClean="0"/>
              <a:t>specification </a:t>
            </a:r>
            <a:r>
              <a:rPr lang="en-US" dirty="0" smtClean="0"/>
              <a:t>v1.0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03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693911"/>
            <a:ext cx="1268008" cy="13120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24695" y="4060400"/>
            <a:ext cx="18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</a:t>
            </a:r>
            <a:r>
              <a:rPr lang="en-US" dirty="0" smtClean="0"/>
              <a:t>Queue</a:t>
            </a:r>
          </a:p>
          <a:p>
            <a:pPr algn="ctr"/>
            <a:r>
              <a:rPr lang="en-US" dirty="0" smtClean="0"/>
              <a:t>specification </a:t>
            </a:r>
            <a:r>
              <a:rPr lang="en-US" dirty="0" smtClean="0"/>
              <a:t>v1.0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415384" y="1857454"/>
            <a:ext cx="2834234" cy="4148493"/>
            <a:chOff x="3415384" y="1857454"/>
            <a:chExt cx="2834234" cy="414849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377532" y="2194520"/>
              <a:ext cx="1268008" cy="1312036"/>
            </a:xfrm>
            <a:prstGeom prst="rect">
              <a:avLst/>
            </a:prstGeom>
          </p:spPr>
        </p:pic>
        <p:sp>
          <p:nvSpPr>
            <p:cNvPr id="12" name="Right Arrow 11"/>
            <p:cNvSpPr/>
            <p:nvPr/>
          </p:nvSpPr>
          <p:spPr>
            <a:xfrm>
              <a:off x="3415384" y="2573543"/>
              <a:ext cx="68540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85006" y="1857454"/>
              <a:ext cx="2364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MPIR specification </a:t>
              </a:r>
              <a:r>
                <a:rPr lang="en-US" dirty="0" smtClean="0"/>
                <a:t>v1.1</a:t>
              </a:r>
              <a:endParaRPr lang="en-US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77532" y="4693911"/>
              <a:ext cx="1268008" cy="1312036"/>
            </a:xfrm>
            <a:prstGeom prst="rect">
              <a:avLst/>
            </a:prstGeom>
          </p:spPr>
        </p:pic>
        <p:sp>
          <p:nvSpPr>
            <p:cNvPr id="4" name="Right Arrow 3"/>
            <p:cNvSpPr/>
            <p:nvPr/>
          </p:nvSpPr>
          <p:spPr>
            <a:xfrm>
              <a:off x="3446799" y="5115316"/>
              <a:ext cx="68540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04102" y="4069619"/>
              <a:ext cx="18123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</a:t>
              </a:r>
              <a:r>
                <a:rPr lang="en-US" dirty="0" smtClean="0"/>
                <a:t>Queue</a:t>
              </a:r>
            </a:p>
            <a:p>
              <a:pPr algn="ctr"/>
              <a:r>
                <a:rPr lang="en-US" dirty="0" smtClean="0"/>
                <a:t>specification </a:t>
              </a:r>
              <a:r>
                <a:rPr lang="en-US" dirty="0" smtClean="0"/>
                <a:t>v1.1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77609" y="3486744"/>
            <a:ext cx="21446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Tools WG is </a:t>
            </a:r>
            <a:r>
              <a:rPr lang="en-US" i="1" dirty="0" smtClean="0">
                <a:solidFill>
                  <a:srgbClr val="FF0000"/>
                </a:solidFill>
              </a:rPr>
              <a:t>likely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fix a few minor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6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693911"/>
            <a:ext cx="1268008" cy="13120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24695" y="4060400"/>
            <a:ext cx="18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</a:t>
            </a:r>
            <a:r>
              <a:rPr lang="en-US" dirty="0" smtClean="0"/>
              <a:t>Queue</a:t>
            </a:r>
          </a:p>
          <a:p>
            <a:pPr algn="ctr"/>
            <a:r>
              <a:rPr lang="en-US" dirty="0" smtClean="0"/>
              <a:t>specification </a:t>
            </a:r>
            <a:r>
              <a:rPr lang="en-US" dirty="0" smtClean="0"/>
              <a:t>v1.0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415384" y="1857454"/>
            <a:ext cx="2834234" cy="4148493"/>
            <a:chOff x="3415384" y="1857454"/>
            <a:chExt cx="2834234" cy="414849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377532" y="2194520"/>
              <a:ext cx="1268008" cy="1312036"/>
            </a:xfrm>
            <a:prstGeom prst="rect">
              <a:avLst/>
            </a:prstGeom>
          </p:spPr>
        </p:pic>
        <p:sp>
          <p:nvSpPr>
            <p:cNvPr id="12" name="Right Arrow 11"/>
            <p:cNvSpPr/>
            <p:nvPr/>
          </p:nvSpPr>
          <p:spPr>
            <a:xfrm>
              <a:off x="3415384" y="2573543"/>
              <a:ext cx="68540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85006" y="1857454"/>
              <a:ext cx="2364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MPIR specification </a:t>
              </a:r>
              <a:r>
                <a:rPr lang="en-US" dirty="0" smtClean="0"/>
                <a:t>v1.1</a:t>
              </a:r>
              <a:endParaRPr lang="en-US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77532" y="4693911"/>
              <a:ext cx="1268008" cy="1312036"/>
            </a:xfrm>
            <a:prstGeom prst="rect">
              <a:avLst/>
            </a:prstGeom>
          </p:spPr>
        </p:pic>
        <p:sp>
          <p:nvSpPr>
            <p:cNvPr id="4" name="Right Arrow 3"/>
            <p:cNvSpPr/>
            <p:nvPr/>
          </p:nvSpPr>
          <p:spPr>
            <a:xfrm>
              <a:off x="3446799" y="5115316"/>
              <a:ext cx="68540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04102" y="4069619"/>
              <a:ext cx="18123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</a:t>
              </a:r>
              <a:r>
                <a:rPr lang="en-US" dirty="0" smtClean="0"/>
                <a:t>Queue</a:t>
              </a:r>
            </a:p>
            <a:p>
              <a:pPr algn="ctr"/>
              <a:r>
                <a:rPr lang="en-US" dirty="0" smtClean="0"/>
                <a:t>specification </a:t>
              </a:r>
              <a:r>
                <a:rPr lang="en-US" dirty="0" smtClean="0"/>
                <a:t>v1.1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745786" y="3880262"/>
            <a:ext cx="2238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Someone </a:t>
            </a:r>
            <a:r>
              <a:rPr lang="en-US" i="1" dirty="0" smtClean="0">
                <a:solidFill>
                  <a:srgbClr val="FF0000"/>
                </a:solidFill>
              </a:rPr>
              <a:t>may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overhaul MPIR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2301" y="2233155"/>
            <a:ext cx="1268008" cy="131203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619775" y="1896089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v2.0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6081508" y="2573543"/>
            <a:ext cx="685407" cy="55731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99037" y="4562015"/>
            <a:ext cx="32985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Two more proposals are chugging along</a:t>
            </a:r>
            <a:endParaRPr lang="en-US" sz="2800" dirty="0"/>
          </a:p>
        </p:txBody>
      </p:sp>
      <p:sp>
        <p:nvSpPr>
          <p:cNvPr id="23" name="Left Arrow 22"/>
          <p:cNvSpPr/>
          <p:nvPr/>
        </p:nvSpPr>
        <p:spPr>
          <a:xfrm>
            <a:off x="3928973" y="4787466"/>
            <a:ext cx="1005086" cy="54818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176203" y="1664610"/>
            <a:ext cx="728916" cy="75422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358355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</a:t>
            </a:r>
            <a:r>
              <a:rPr lang="en-US" dirty="0" smtClean="0"/>
              <a:t>v1.1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v1.1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203" y="2869848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92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51050" y="4342478"/>
            <a:ext cx="4054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 to do with all these documents?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176203" y="1664610"/>
            <a:ext cx="728916" cy="75422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58355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</a:t>
            </a:r>
            <a:r>
              <a:rPr lang="en-US" dirty="0" smtClean="0"/>
              <a:t>v1.1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v1.1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203" y="2869848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6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64977" y="1105506"/>
            <a:ext cx="4184814" cy="2631355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855100" y="4562015"/>
            <a:ext cx="3907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These two need to stay standalone documents (preserving history)</a:t>
            </a:r>
            <a:endParaRPr lang="en-US" sz="28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176203" y="1664610"/>
            <a:ext cx="728916" cy="75422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358355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</a:t>
            </a:r>
            <a:r>
              <a:rPr lang="en-US" dirty="0" smtClean="0"/>
              <a:t>v1.1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v1.1</a:t>
            </a:r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203" y="2869848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8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335</Words>
  <Application>Microsoft Macintosh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Tools WG Documents: Forum Feedback</vt:lpstr>
      <vt:lpstr>There are currently 2 documents</vt:lpstr>
      <vt:lpstr>There will soon be a third</vt:lpstr>
      <vt:lpstr>Documenting current practice</vt:lpstr>
      <vt:lpstr>Moving forward</vt:lpstr>
      <vt:lpstr>Moving forward</vt:lpstr>
      <vt:lpstr>Moving forward</vt:lpstr>
      <vt:lpstr>Moving forward</vt:lpstr>
      <vt:lpstr>Moving forward</vt:lpstr>
      <vt:lpstr>Moving forward</vt:lpstr>
      <vt:lpstr>Option 1: Leave them  as four separate documents</vt:lpstr>
      <vt:lpstr>Option 2: Combine into a single document (outside of the MPI doc)</vt:lpstr>
      <vt:lpstr>Option 3: Integrate all into MPI-4</vt:lpstr>
      <vt:lpstr>Which does the Forum prefer?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Documents: Forum Feedback</dc:title>
  <dc:creator>Jeff Squyres</dc:creator>
  <cp:lastModifiedBy>Jeff Squyres</cp:lastModifiedBy>
  <cp:revision>23</cp:revision>
  <dcterms:created xsi:type="dcterms:W3CDTF">2013-02-21T18:27:41Z</dcterms:created>
  <dcterms:modified xsi:type="dcterms:W3CDTF">2013-03-07T19:26:13Z</dcterms:modified>
</cp:coreProperties>
</file>