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250" autoAdjust="0"/>
  </p:normalViewPr>
  <p:slideViewPr>
    <p:cSldViewPr snapToGrid="0" snapToObjects="1" showGuides="1">
      <p:cViewPr varScale="1">
        <p:scale>
          <a:sx n="139" d="100"/>
          <a:sy n="139" d="100"/>
        </p:scale>
        <p:origin x="-1168" y="-96"/>
      </p:cViewPr>
      <p:guideLst>
        <p:guide orient="horz" pos="2154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85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36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41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12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91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1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53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24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6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55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5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2FF36-98D2-6246-9E90-7EC516D8308B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D52F9-1972-4046-80C1-5CD442B95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9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7" Type="http://schemas.microsoft.com/office/2007/relationships/hdphoto" Target="../media/hdphoto3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7" Type="http://schemas.microsoft.com/office/2007/relationships/hdphoto" Target="../media/hdphoto4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microsoft.com/office/2007/relationships/hdphoto" Target="../media/hdphoto1.wdp"/><Relationship Id="rId5" Type="http://schemas.microsoft.com/office/2007/relationships/hdphoto" Target="../media/hdphoto2.wdp"/><Relationship Id="rId6" Type="http://schemas.openxmlformats.org/officeDocument/2006/relationships/image" Target="../media/image3.png"/><Relationship Id="rId7" Type="http://schemas.microsoft.com/office/2007/relationships/hdphoto" Target="../media/hdphoto5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microsoft.com/office/2007/relationships/hdphoto" Target="../media/hdphoto2.wdp"/><Relationship Id="rId5" Type="http://schemas.openxmlformats.org/officeDocument/2006/relationships/image" Target="../media/image3.png"/><Relationship Id="rId6" Type="http://schemas.microsoft.com/office/2007/relationships/hdphoto" Target="../media/hdphoto4.wdp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Tools Documents:</a:t>
            </a:r>
            <a:br>
              <a:rPr lang="en-US" dirty="0" smtClean="0"/>
            </a:br>
            <a:r>
              <a:rPr lang="en-US" dirty="0" smtClean="0"/>
              <a:t>Forum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90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1: Leave them </a:t>
            </a:r>
            <a:br>
              <a:rPr lang="en-US" dirty="0" smtClean="0"/>
            </a:br>
            <a:r>
              <a:rPr lang="en-US" dirty="0" smtClean="0"/>
              <a:t>as four separate documents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73078" y="4192369"/>
            <a:ext cx="2194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454260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884868" y="5514767"/>
            <a:ext cx="137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5884099"/>
            <a:ext cx="728916" cy="7542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955" y="1859621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612458" y="1511384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109203" y="2831782"/>
            <a:ext cx="2922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5955" y="3201114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24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2: Combine into a single document (outside of the MPI doc)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875" y="1910527"/>
            <a:ext cx="4260157" cy="44080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246815">
            <a:off x="2961466" y="3750739"/>
            <a:ext cx="2876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MPIR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Message queue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Handle introspection</a:t>
            </a:r>
          </a:p>
          <a:p>
            <a:r>
              <a:rPr lang="en-US" sz="2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DLL location</a:t>
            </a:r>
            <a:endParaRPr lang="en-US" sz="2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184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468" y="1609492"/>
            <a:ext cx="5134512" cy="47494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Option 3: Integrate all into MPI-4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0992451">
            <a:off x="3820359" y="3732457"/>
            <a:ext cx="2876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MPIR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Message queue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Handle introspection</a:t>
            </a:r>
          </a:p>
          <a:p>
            <a:r>
              <a:rPr lang="en-US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DLL location</a:t>
            </a:r>
            <a:endParaRPr lang="en-U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7802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does the Forum prefer?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85" y="2178336"/>
            <a:ext cx="728916" cy="7542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809004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1: Four separate docs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228" y="2178336"/>
            <a:ext cx="728916" cy="754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171" y="2178336"/>
            <a:ext cx="728916" cy="7542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114" y="2178336"/>
            <a:ext cx="728916" cy="75422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" y="3244334"/>
            <a:ext cx="379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2: One big doc (outside of MPI)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227" y="3765149"/>
            <a:ext cx="2261711" cy="23402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93389" y="1898366"/>
            <a:ext cx="30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3: Integrate into MPI-4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13" y="2267698"/>
            <a:ext cx="4223300" cy="390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162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currently 2 documents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251" y="2194520"/>
            <a:ext cx="3657600" cy="378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20991" y="1863823"/>
            <a:ext cx="90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 3.0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5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will soon be a third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20991" y="1863823"/>
            <a:ext cx="90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 3.0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347789"/>
            <a:ext cx="1268008" cy="13120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5298" y="4017092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549" y="2331806"/>
            <a:ext cx="3672117" cy="339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857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Documenting current practice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MPIR specification v1.0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347789"/>
            <a:ext cx="1268008" cy="13120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5298" y="4017092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2323" y="1952284"/>
            <a:ext cx="4103048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These two documents specify the current practice.</a:t>
            </a:r>
          </a:p>
          <a:p>
            <a:endParaRPr lang="en-US" sz="2800" dirty="0"/>
          </a:p>
          <a:p>
            <a:r>
              <a:rPr lang="en-US" sz="2800" i="1" dirty="0" smtClean="0">
                <a:solidFill>
                  <a:srgbClr val="FF0000"/>
                </a:solidFill>
              </a:rPr>
              <a:t>…including warts and things that people want to change.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030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862" y="2194520"/>
            <a:ext cx="1268008" cy="1312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86382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specification v1.0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262" y="4347789"/>
            <a:ext cx="1268008" cy="13120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5298" y="4017092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specification v1.0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3885006" y="2009854"/>
            <a:ext cx="5368297" cy="1649102"/>
            <a:chOff x="3885006" y="2009854"/>
            <a:chExt cx="5368297" cy="164910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PencilSketch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807420" y="2346920"/>
              <a:ext cx="1268008" cy="1312036"/>
            </a:xfrm>
            <a:prstGeom prst="rect">
              <a:avLst/>
            </a:prstGeom>
          </p:spPr>
        </p:pic>
        <p:sp>
          <p:nvSpPr>
            <p:cNvPr id="12" name="Right Arrow 11"/>
            <p:cNvSpPr/>
            <p:nvPr/>
          </p:nvSpPr>
          <p:spPr>
            <a:xfrm>
              <a:off x="3885006" y="2573543"/>
              <a:ext cx="137398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14894" y="2009854"/>
              <a:ext cx="23646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MPIR specification v2.0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14702" y="2573543"/>
              <a:ext cx="22386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Someone </a:t>
              </a:r>
              <a:r>
                <a:rPr lang="en-US" i="1" dirty="0" smtClean="0">
                  <a:solidFill>
                    <a:srgbClr val="FF0000"/>
                  </a:solidFill>
                </a:rPr>
                <a:t>may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overhaul MPIR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916421" y="4024268"/>
            <a:ext cx="5336881" cy="1674192"/>
            <a:chOff x="3916421" y="4024268"/>
            <a:chExt cx="5336881" cy="1674192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07420" y="4386424"/>
              <a:ext cx="1268008" cy="1312036"/>
            </a:xfrm>
            <a:prstGeom prst="rect">
              <a:avLst/>
            </a:prstGeom>
          </p:spPr>
        </p:pic>
        <p:sp>
          <p:nvSpPr>
            <p:cNvPr id="4" name="Right Arrow 3"/>
            <p:cNvSpPr/>
            <p:nvPr/>
          </p:nvSpPr>
          <p:spPr>
            <a:xfrm>
              <a:off x="3916421" y="4769194"/>
              <a:ext cx="1373987" cy="55731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54593" y="4024268"/>
              <a:ext cx="3371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Message Queue specification v1.1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08700" y="4604739"/>
              <a:ext cx="214460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The Tools WG is </a:t>
              </a:r>
              <a:r>
                <a:rPr lang="en-US" i="1" dirty="0" smtClean="0">
                  <a:solidFill>
                    <a:srgbClr val="FF0000"/>
                  </a:solidFill>
                </a:rPr>
                <a:t>likely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/>
                <a:t>to fix a few minor issues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49466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99037" y="4562015"/>
            <a:ext cx="32985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Two more proposals are chugging along</a:t>
            </a:r>
            <a:endParaRPr lang="en-US" sz="2800" dirty="0"/>
          </a:p>
        </p:txBody>
      </p:sp>
      <p:sp>
        <p:nvSpPr>
          <p:cNvPr id="23" name="Left Arrow 22"/>
          <p:cNvSpPr/>
          <p:nvPr/>
        </p:nvSpPr>
        <p:spPr>
          <a:xfrm>
            <a:off x="3928973" y="4787466"/>
            <a:ext cx="1005086" cy="548184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29122" y="1664610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60574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v2.0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v1.1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522" y="2869848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921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51050" y="4342478"/>
            <a:ext cx="40545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What to do with all these documents?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29122" y="1664610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60574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v2.0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v1.1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522" y="2869848"/>
            <a:ext cx="728916" cy="75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560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320" y="1664610"/>
            <a:ext cx="728916" cy="754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50772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v1.0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298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v1.0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720" y="2869848"/>
            <a:ext cx="728916" cy="754226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29122" y="1664610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60574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v2.0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v1.1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522" y="2869848"/>
            <a:ext cx="728916" cy="75422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64977" y="1105506"/>
            <a:ext cx="4184814" cy="2631355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855100" y="4562015"/>
            <a:ext cx="3907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These two need to stay standalone documents (preserving history)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418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29995" y="3819085"/>
            <a:ext cx="32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Handle introspection </a:t>
            </a:r>
            <a:r>
              <a:rPr lang="en-US" i="1" dirty="0" smtClean="0">
                <a:solidFill>
                  <a:schemeClr val="accent4"/>
                </a:solidFill>
              </a:rPr>
              <a:t>(proposal)</a:t>
            </a:r>
            <a:endParaRPr lang="en-US" i="1" dirty="0">
              <a:solidFill>
                <a:schemeClr val="accent4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4188417"/>
            <a:ext cx="728916" cy="75422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1782" y="5137654"/>
            <a:ext cx="2378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DLL location </a:t>
            </a:r>
            <a:r>
              <a:rPr lang="en-US" i="1" dirty="0" smtClean="0">
                <a:solidFill>
                  <a:srgbClr val="8064A2"/>
                </a:solidFill>
              </a:rPr>
              <a:t>(proposal)</a:t>
            </a:r>
            <a:endParaRPr lang="en-US" i="1" dirty="0">
              <a:solidFill>
                <a:srgbClr val="8064A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71720" y="5506986"/>
            <a:ext cx="728916" cy="75422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29122" y="1664610"/>
            <a:ext cx="728916" cy="75422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360574" y="1333913"/>
            <a:ext cx="2364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MPIR </a:t>
            </a:r>
            <a:r>
              <a:rPr lang="en-US" dirty="0" smtClean="0"/>
              <a:t>specification v2.0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55100" y="2500516"/>
            <a:ext cx="337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Message Queue </a:t>
            </a:r>
            <a:r>
              <a:rPr lang="en-US" dirty="0" smtClean="0"/>
              <a:t>specification v1.1</a:t>
            </a:r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1522" y="2869848"/>
            <a:ext cx="728916" cy="75422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855100" y="4562015"/>
            <a:ext cx="40353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But what about the remaining three (or four)?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3187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304</Words>
  <Application>Microsoft Macintosh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Tools Documents: Forum Feedback</vt:lpstr>
      <vt:lpstr>There are currently 2 documents</vt:lpstr>
      <vt:lpstr>There will soon be a third</vt:lpstr>
      <vt:lpstr>Documenting current practice</vt:lpstr>
      <vt:lpstr>Moving forward</vt:lpstr>
      <vt:lpstr>Moving forward</vt:lpstr>
      <vt:lpstr>Moving forward</vt:lpstr>
      <vt:lpstr>Moving forward</vt:lpstr>
      <vt:lpstr>Moving forward</vt:lpstr>
      <vt:lpstr>Option 1: Leave them  as four separate documents</vt:lpstr>
      <vt:lpstr>Option 2: Combine into a single document (outside of the MPI doc)</vt:lpstr>
      <vt:lpstr>Option 3: Integrate all into MPI-4</vt:lpstr>
      <vt:lpstr>Which does the Forum prefer?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Documents: Forum Feedback</dc:title>
  <dc:creator>Jeff Squyres</dc:creator>
  <cp:lastModifiedBy>Jeff Squyres</cp:lastModifiedBy>
  <cp:revision>14</cp:revision>
  <dcterms:created xsi:type="dcterms:W3CDTF">2013-02-21T18:27:41Z</dcterms:created>
  <dcterms:modified xsi:type="dcterms:W3CDTF">2013-02-21T19:02:42Z</dcterms:modified>
</cp:coreProperties>
</file>