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0" autoAdjust="0"/>
    <p:restoredTop sz="94747" autoAdjust="0"/>
  </p:normalViewPr>
  <p:slideViewPr>
    <p:cSldViewPr snapToGrid="0" snapToObjects="1">
      <p:cViewPr varScale="1">
        <p:scale>
          <a:sx n="85" d="100"/>
          <a:sy n="85" d="100"/>
        </p:scale>
        <p:origin x="-115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45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27/07/17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27/07/17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27/07/17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27/07/17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27/07/17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27/07/17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27/07/17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27/07/17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27/07/17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27/07/17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27/07/17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27/07/17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27/07/17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Sessions (+ Tools)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Dan Holmes</a:t>
            </a:r>
          </a:p>
          <a:p>
            <a:r>
              <a:rPr lang="en-GB" dirty="0" smtClean="0"/>
              <a:t>Tools WG – 27</a:t>
            </a:r>
            <a:r>
              <a:rPr lang="en-GB" baseline="30000" dirty="0" smtClean="0"/>
              <a:t>th</a:t>
            </a:r>
            <a:r>
              <a:rPr lang="en-GB" dirty="0" smtClean="0"/>
              <a:t> July </a:t>
            </a:r>
            <a:r>
              <a:rPr lang="en-GB" dirty="0" smtClean="0"/>
              <a:t>2017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3666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Sessions</a:t>
            </a:r>
            <a:br>
              <a:rPr lang="en-GB" dirty="0" smtClean="0"/>
            </a:br>
            <a:r>
              <a:rPr lang="en-GB" dirty="0" smtClean="0"/>
              <a:t>Problem Statement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Original problem: improve initialisation of MPI</a:t>
            </a:r>
          </a:p>
          <a:p>
            <a:pPr lvl="1"/>
            <a:r>
              <a:rPr lang="en-GB" dirty="0" smtClean="0"/>
              <a:t>Avoid multi-library, multi-threaded race-conditions</a:t>
            </a:r>
          </a:p>
          <a:p>
            <a:r>
              <a:rPr lang="en-GB" dirty="0" smtClean="0"/>
              <a:t>Expanded problem: meta-programming for MPI</a:t>
            </a:r>
          </a:p>
          <a:p>
            <a:pPr lvl="1"/>
            <a:r>
              <a:rPr lang="en-GB" dirty="0" smtClean="0"/>
              <a:t>Interaction with resource manager / job scheduler</a:t>
            </a:r>
          </a:p>
          <a:p>
            <a:pPr lvl="1"/>
            <a:r>
              <a:rPr lang="en-GB" dirty="0" smtClean="0"/>
              <a:t>Move beyond process-centric world view (e.g. threads)</a:t>
            </a:r>
          </a:p>
          <a:p>
            <a:pPr lvl="1"/>
            <a:r>
              <a:rPr lang="en-GB" dirty="0" smtClean="0"/>
              <a:t>Obtain useful HW topology information from system</a:t>
            </a:r>
          </a:p>
          <a:p>
            <a:pPr lvl="1"/>
            <a:r>
              <a:rPr lang="en-GB" dirty="0" smtClean="0"/>
              <a:t>Support coupled applications: visualisation, steering</a:t>
            </a:r>
          </a:p>
          <a:p>
            <a:pPr lvl="1"/>
            <a:r>
              <a:rPr lang="en-GB" dirty="0" smtClean="0"/>
              <a:t>Unify with tool functionality (debug, performance)</a:t>
            </a:r>
          </a:p>
          <a:p>
            <a:pPr lvl="1"/>
            <a:r>
              <a:rPr lang="en-GB" dirty="0" smtClean="0"/>
              <a:t>Handle dynamic resources – grow/shrink/adapt/fault</a:t>
            </a:r>
          </a:p>
        </p:txBody>
      </p:sp>
    </p:spTree>
    <p:extLst>
      <p:ext uri="{BB962C8B-B14F-4D97-AF65-F5344CB8AC3E}">
        <p14:creationId xmlns:p14="http://schemas.microsoft.com/office/powerpoint/2010/main" val="28745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Sessions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4" y="1600201"/>
            <a:ext cx="4680137" cy="4343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General scheme:</a:t>
            </a:r>
          </a:p>
          <a:p>
            <a:pPr lvl="1"/>
            <a:r>
              <a:rPr lang="en-US" sz="2000" dirty="0" smtClean="0"/>
              <a:t>Query the underlying run-time system</a:t>
            </a:r>
          </a:p>
          <a:p>
            <a:pPr lvl="2"/>
            <a:r>
              <a:rPr lang="en-US" sz="2000" dirty="0" smtClean="0"/>
              <a:t>Get a “set” of processes</a:t>
            </a:r>
          </a:p>
          <a:p>
            <a:pPr lvl="1"/>
            <a:r>
              <a:rPr lang="en-US" sz="2000" dirty="0" smtClean="0"/>
              <a:t>Determine the processes you want</a:t>
            </a:r>
          </a:p>
          <a:p>
            <a:pPr lvl="2"/>
            <a:r>
              <a:rPr lang="en-US" sz="2000" dirty="0" smtClean="0"/>
              <a:t>Create an </a:t>
            </a:r>
            <a:r>
              <a:rPr lang="en-US" sz="2000" dirty="0" err="1" smtClean="0"/>
              <a:t>MPI_Group</a:t>
            </a:r>
            <a:endParaRPr lang="en-US" sz="2000" dirty="0" smtClean="0"/>
          </a:p>
          <a:p>
            <a:pPr lvl="1"/>
            <a:r>
              <a:rPr lang="en-US" sz="2000" dirty="0" smtClean="0"/>
              <a:t>Create a communicator with just those processes</a:t>
            </a:r>
          </a:p>
          <a:p>
            <a:pPr lvl="2"/>
            <a:r>
              <a:rPr lang="en-US" sz="2000" dirty="0" smtClean="0"/>
              <a:t>Create an </a:t>
            </a:r>
            <a:r>
              <a:rPr lang="en-US" sz="2000" dirty="0" err="1" smtClean="0"/>
              <a:t>MPI_Comm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693789" y="2681532"/>
            <a:ext cx="2394408" cy="73096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Set of processes</a:t>
            </a:r>
            <a:endParaRPr lang="en-US" dirty="0"/>
          </a:p>
        </p:txBody>
      </p:sp>
      <p:cxnSp>
        <p:nvCxnSpPr>
          <p:cNvPr id="7" name="Straight Arrow Connector 6"/>
          <p:cNvCxnSpPr>
            <a:stCxn id="5" idx="2"/>
            <a:endCxn id="16" idx="0"/>
          </p:cNvCxnSpPr>
          <p:nvPr/>
        </p:nvCxnSpPr>
        <p:spPr>
          <a:xfrm>
            <a:off x="6890993" y="3412501"/>
            <a:ext cx="0" cy="46477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6" idx="2"/>
            <a:endCxn id="19" idx="0"/>
          </p:cNvCxnSpPr>
          <p:nvPr/>
        </p:nvCxnSpPr>
        <p:spPr>
          <a:xfrm>
            <a:off x="6890993" y="4608246"/>
            <a:ext cx="0" cy="4713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5693789" y="3877277"/>
            <a:ext cx="2394408" cy="73096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MPI_Group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5693789" y="5079586"/>
            <a:ext cx="2394408" cy="73096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MPI_Comm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5693789" y="1434252"/>
            <a:ext cx="2394408" cy="73096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MPI_Session</a:t>
            </a:r>
            <a:endParaRPr lang="en-US" dirty="0"/>
          </a:p>
        </p:txBody>
      </p:sp>
      <p:cxnSp>
        <p:nvCxnSpPr>
          <p:cNvPr id="22" name="Straight Arrow Connector 21"/>
          <p:cNvCxnSpPr>
            <a:stCxn id="21" idx="2"/>
            <a:endCxn id="5" idx="0"/>
          </p:cNvCxnSpPr>
          <p:nvPr/>
        </p:nvCxnSpPr>
        <p:spPr>
          <a:xfrm>
            <a:off x="6890993" y="2165221"/>
            <a:ext cx="0" cy="51631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6116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Proposed </a:t>
            </a:r>
            <a:r>
              <a:rPr lang="en-GB" dirty="0" smtClean="0"/>
              <a:t>Sessions API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Get a local handle that distinguishes each caller</a:t>
            </a:r>
          </a:p>
          <a:p>
            <a:pPr lvl="1"/>
            <a:r>
              <a:rPr lang="en-GB" dirty="0" smtClean="0"/>
              <a:t>MPI_SESSION_INIT</a:t>
            </a:r>
          </a:p>
          <a:p>
            <a:r>
              <a:rPr lang="en-GB" dirty="0" smtClean="0"/>
              <a:t>Discover named sets of (abstract/HW) resources</a:t>
            </a:r>
          </a:p>
          <a:p>
            <a:pPr lvl="1"/>
            <a:r>
              <a:rPr lang="en-GB" dirty="0" smtClean="0"/>
              <a:t>MPI_SESSION_GET_NAMES</a:t>
            </a:r>
          </a:p>
          <a:p>
            <a:r>
              <a:rPr lang="en-GB" dirty="0" smtClean="0"/>
              <a:t>Convert resources into normal MPI objects</a:t>
            </a:r>
          </a:p>
          <a:p>
            <a:pPr lvl="1"/>
            <a:r>
              <a:rPr lang="en-GB" dirty="0" smtClean="0"/>
              <a:t>MPI_GROUP_CREATE_FROM_SESSION</a:t>
            </a:r>
          </a:p>
          <a:p>
            <a:r>
              <a:rPr lang="en-GB" dirty="0" smtClean="0"/>
              <a:t>Create objects – </a:t>
            </a:r>
            <a:r>
              <a:rPr lang="en-GB" dirty="0" err="1" smtClean="0"/>
              <a:t>MPI_Comm</a:t>
            </a:r>
            <a:r>
              <a:rPr lang="en-GB" dirty="0"/>
              <a:t>,</a:t>
            </a:r>
            <a:r>
              <a:rPr lang="en-GB" dirty="0" smtClean="0"/>
              <a:t> </a:t>
            </a:r>
            <a:r>
              <a:rPr lang="en-GB" dirty="0" err="1" smtClean="0"/>
              <a:t>MPI_Win</a:t>
            </a:r>
            <a:r>
              <a:rPr lang="en-GB" dirty="0" smtClean="0"/>
              <a:t>, &amp; </a:t>
            </a:r>
            <a:r>
              <a:rPr lang="en-GB" dirty="0" err="1" smtClean="0"/>
              <a:t>MPI_File</a:t>
            </a:r>
            <a:endParaRPr lang="en-GB" dirty="0" smtClean="0"/>
          </a:p>
          <a:p>
            <a:pPr lvl="1"/>
            <a:r>
              <a:rPr lang="en-GB" dirty="0" smtClean="0"/>
              <a:t>MPI_CREATE_&lt;XXX&gt;_FROM_GROUP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2676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Design 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Supporting full/arbitrary/flexible addressability</a:t>
            </a:r>
          </a:p>
          <a:p>
            <a:pPr lvl="1"/>
            <a:r>
              <a:rPr lang="en-GB" dirty="0" smtClean="0"/>
              <a:t>What is an </a:t>
            </a:r>
            <a:r>
              <a:rPr lang="en-GB" dirty="0" err="1" smtClean="0"/>
              <a:t>MPI_Group</a:t>
            </a:r>
            <a:r>
              <a:rPr lang="en-GB" dirty="0" smtClean="0"/>
              <a:t> member/MPI process/“rank”?</a:t>
            </a:r>
          </a:p>
          <a:p>
            <a:pPr lvl="1"/>
            <a:r>
              <a:rPr lang="en-GB" dirty="0" smtClean="0"/>
              <a:t>SW/HW Thread, </a:t>
            </a:r>
            <a:r>
              <a:rPr lang="en-GB" dirty="0"/>
              <a:t>OS process, </a:t>
            </a:r>
            <a:r>
              <a:rPr lang="en-GB" dirty="0" smtClean="0"/>
              <a:t>CPU core, GPU, node?</a:t>
            </a:r>
          </a:p>
          <a:p>
            <a:r>
              <a:rPr lang="en-GB" dirty="0" smtClean="0"/>
              <a:t>Permitting/limiting access to “external” resources</a:t>
            </a:r>
          </a:p>
          <a:p>
            <a:pPr lvl="1"/>
            <a:r>
              <a:rPr lang="en-GB" dirty="0" smtClean="0"/>
              <a:t>Growing a job, coupling applications, connecting tools</a:t>
            </a:r>
          </a:p>
          <a:p>
            <a:pPr lvl="1"/>
            <a:r>
              <a:rPr lang="en-GB" dirty="0" smtClean="0"/>
              <a:t>Discovery (publish/subscribe?), security, logistics</a:t>
            </a:r>
          </a:p>
          <a:p>
            <a:r>
              <a:rPr lang="en-GB" dirty="0" smtClean="0"/>
              <a:t>Isolation of sessions – software and hardware</a:t>
            </a:r>
          </a:p>
          <a:p>
            <a:pPr lvl="1"/>
            <a:r>
              <a:rPr lang="en-GB" dirty="0" smtClean="0"/>
              <a:t>Load a different MPI library for each session?</a:t>
            </a:r>
          </a:p>
          <a:p>
            <a:pPr lvl="1"/>
            <a:r>
              <a:rPr lang="en-GB" dirty="0" smtClean="0"/>
              <a:t>Fault isolation domain, thread-support domain, etc.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018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Sessions + Tools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MPIR2</a:t>
            </a:r>
          </a:p>
          <a:p>
            <a:pPr lvl="1"/>
            <a:r>
              <a:rPr lang="en-GB" dirty="0" smtClean="0"/>
              <a:t>Interaction with runtime, e.g. for co-location</a:t>
            </a:r>
          </a:p>
          <a:p>
            <a:pPr lvl="1"/>
            <a:r>
              <a:rPr lang="en-GB" dirty="0" err="1" smtClean="0"/>
              <a:t>mpirun</a:t>
            </a:r>
            <a:r>
              <a:rPr lang="en-GB" dirty="0" smtClean="0"/>
              <a:t> -</a:t>
            </a:r>
            <a:r>
              <a:rPr lang="en-GB" dirty="0" err="1" smtClean="0"/>
              <a:t>np</a:t>
            </a:r>
            <a:r>
              <a:rPr lang="en-GB" dirty="0" smtClean="0"/>
              <a:t> 500 –name app://ocean </a:t>
            </a:r>
            <a:r>
              <a:rPr lang="en-GB" dirty="0" err="1" smtClean="0"/>
              <a:t>ocean.exe</a:t>
            </a:r>
            <a:r>
              <a:rPr lang="en-GB" dirty="0" smtClean="0"/>
              <a:t>;</a:t>
            </a:r>
            <a:br>
              <a:rPr lang="en-GB" dirty="0" smtClean="0"/>
            </a:br>
            <a:r>
              <a:rPr lang="en-GB" dirty="0" smtClean="0"/>
              <a:t>            -</a:t>
            </a:r>
            <a:r>
              <a:rPr lang="en-GB" dirty="0" err="1" smtClean="0"/>
              <a:t>np</a:t>
            </a:r>
            <a:r>
              <a:rPr lang="en-GB" dirty="0" smtClean="0"/>
              <a:t> 500 –name debug://</a:t>
            </a:r>
            <a:r>
              <a:rPr lang="en-GB" dirty="0" err="1" smtClean="0"/>
              <a:t>tv</a:t>
            </a:r>
            <a:r>
              <a:rPr lang="en-GB" dirty="0" smtClean="0"/>
              <a:t> </a:t>
            </a:r>
            <a:r>
              <a:rPr lang="en-GB" dirty="0" err="1" smtClean="0"/>
              <a:t>tv.exe</a:t>
            </a:r>
            <a:r>
              <a:rPr lang="en-GB" dirty="0" smtClean="0"/>
              <a:t>;</a:t>
            </a:r>
          </a:p>
          <a:p>
            <a:pPr lvl="1"/>
            <a:r>
              <a:rPr lang="en-GB" dirty="0" err="1" smtClean="0"/>
              <a:t>Ocean.c</a:t>
            </a:r>
            <a:r>
              <a:rPr lang="en-GB" dirty="0" smtClean="0"/>
              <a:t> </a:t>
            </a:r>
            <a:r>
              <a:rPr lang="en-GB" dirty="0" err="1" smtClean="0"/>
              <a:t>int</a:t>
            </a:r>
            <a:r>
              <a:rPr lang="en-GB" dirty="0" smtClean="0"/>
              <a:t> main {MPI_INIT;}</a:t>
            </a:r>
          </a:p>
          <a:p>
            <a:pPr lvl="1"/>
            <a:r>
              <a:rPr lang="en-GB" dirty="0" err="1" smtClean="0"/>
              <a:t>Tv.c</a:t>
            </a:r>
            <a:r>
              <a:rPr lang="en-GB" dirty="0" smtClean="0"/>
              <a:t> </a:t>
            </a:r>
            <a:r>
              <a:rPr lang="en-GB" dirty="0" err="1" smtClean="0"/>
              <a:t>int</a:t>
            </a:r>
            <a:r>
              <a:rPr lang="en-GB" dirty="0" smtClean="0"/>
              <a:t> main {MPI_SESSION_CREATE;</a:t>
            </a:r>
            <a:br>
              <a:rPr lang="en-GB" dirty="0" smtClean="0"/>
            </a:br>
            <a:r>
              <a:rPr lang="en-GB" dirty="0" smtClean="0"/>
              <a:t>                      MPI_SESSION_GET_NAMES; </a:t>
            </a:r>
            <a:r>
              <a:rPr lang="is-IS" dirty="0" smtClean="0"/>
              <a:t>…}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2383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Sessions + Tools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0"/>
            <a:ext cx="8042276" cy="476635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Debug existing application</a:t>
            </a:r>
          </a:p>
          <a:p>
            <a:pPr lvl="1"/>
            <a:r>
              <a:rPr lang="en-GB" dirty="0" smtClean="0"/>
              <a:t>Start 2</a:t>
            </a:r>
            <a:r>
              <a:rPr lang="en-GB" baseline="30000" dirty="0" smtClean="0"/>
              <a:t>nd</a:t>
            </a:r>
            <a:r>
              <a:rPr lang="en-GB" dirty="0" smtClean="0"/>
              <a:t> job</a:t>
            </a:r>
          </a:p>
          <a:p>
            <a:pPr lvl="1"/>
            <a:r>
              <a:rPr lang="en-GB" dirty="0" smtClean="0"/>
              <a:t>Use MPI_SESSION to find app job</a:t>
            </a:r>
          </a:p>
          <a:p>
            <a:pPr lvl="1"/>
            <a:r>
              <a:rPr lang="en-GB" dirty="0" smtClean="0"/>
              <a:t>&lt;permissions check&gt;</a:t>
            </a:r>
          </a:p>
          <a:p>
            <a:pPr lvl="1"/>
            <a:r>
              <a:rPr lang="en-GB" dirty="0" smtClean="0"/>
              <a:t>“Attach” to app job</a:t>
            </a:r>
          </a:p>
          <a:p>
            <a:pPr lvl="1"/>
            <a:r>
              <a:rPr lang="en-GB" dirty="0" smtClean="0"/>
              <a:t>Query sets =&gt; debug sets + app sets</a:t>
            </a:r>
          </a:p>
          <a:p>
            <a:pPr lvl="1"/>
            <a:r>
              <a:rPr lang="en-GB" dirty="0" smtClean="0"/>
              <a:t>Stuff (e.g. debug via remote RMA operations!)</a:t>
            </a:r>
          </a:p>
          <a:p>
            <a:r>
              <a:rPr lang="en-GB" dirty="0" smtClean="0"/>
              <a:t>Workflow – coupled applications</a:t>
            </a:r>
          </a:p>
          <a:p>
            <a:pPr lvl="1"/>
            <a:r>
              <a:rPr lang="en-GB" dirty="0" smtClean="0"/>
              <a:t>Start independent jobs</a:t>
            </a:r>
          </a:p>
          <a:p>
            <a:pPr lvl="1"/>
            <a:r>
              <a:rPr lang="en-GB" dirty="0" smtClean="0"/>
              <a:t>Attach from one to other and from other to one</a:t>
            </a:r>
          </a:p>
          <a:p>
            <a:pPr lvl="1"/>
            <a:r>
              <a:rPr lang="en-GB" dirty="0" smtClean="0"/>
              <a:t>Query sets =&gt; job 1 sets + job 2 sets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6210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Sessions + Tools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 to initialise the MPI_T interface?</a:t>
            </a:r>
            <a:endParaRPr lang="en-GB" dirty="0" smtClean="0"/>
          </a:p>
          <a:p>
            <a:pPr lvl="1"/>
            <a:r>
              <a:rPr lang="en-GB" dirty="0" smtClean="0"/>
              <a:t>MPI_T_SESSION_INIT(*</a:t>
            </a:r>
            <a:r>
              <a:rPr lang="en-GB" dirty="0"/>
              <a:t>t_sess1)</a:t>
            </a:r>
          </a:p>
          <a:p>
            <a:pPr lvl="1"/>
            <a:r>
              <a:rPr lang="en-GB" dirty="0" smtClean="0"/>
              <a:t>MPI_SESSION_INIT(*sess1)</a:t>
            </a:r>
          </a:p>
          <a:p>
            <a:pPr lvl="1"/>
            <a:r>
              <a:rPr lang="en-GB" dirty="0" smtClean="0"/>
              <a:t>MPI_T_SESSION_CREATE(sess1, *t_sess2)</a:t>
            </a:r>
          </a:p>
          <a:p>
            <a:pPr lvl="1"/>
            <a:r>
              <a:rPr lang="en-GB" dirty="0" smtClean="0"/>
              <a:t>Scope all MPI_T functions with a </a:t>
            </a:r>
            <a:r>
              <a:rPr lang="en-GB" dirty="0" err="1" smtClean="0"/>
              <a:t>t_sess</a:t>
            </a:r>
            <a:r>
              <a:rPr lang="en-GB" dirty="0" smtClean="0"/>
              <a:t> parameter</a:t>
            </a:r>
          </a:p>
          <a:p>
            <a:pPr lvl="1"/>
            <a:endParaRPr lang="en-GB" dirty="0"/>
          </a:p>
          <a:p>
            <a:r>
              <a:rPr lang="en-GB" dirty="0" smtClean="0"/>
              <a:t>NB: </a:t>
            </a:r>
            <a:r>
              <a:rPr lang="en-GB" dirty="0" smtClean="0"/>
              <a:t>do we need </a:t>
            </a:r>
            <a:r>
              <a:rPr lang="en-GB" dirty="0" smtClean="0"/>
              <a:t>to scope all normal MPI functions with a session </a:t>
            </a:r>
            <a:r>
              <a:rPr lang="en-GB" dirty="0" smtClean="0"/>
              <a:t>parameter?</a:t>
            </a:r>
            <a:endParaRPr lang="en-GB" dirty="0" smtClean="0"/>
          </a:p>
          <a:p>
            <a:pPr lvl="1"/>
            <a:r>
              <a:rPr lang="en-GB" dirty="0" smtClean="0"/>
              <a:t>MPI_TYPE_COMMIT, MPI_ERRHANDLER_CREATE,</a:t>
            </a:r>
            <a:r>
              <a:rPr lang="en-GB" dirty="0"/>
              <a:t> </a:t>
            </a:r>
            <a:r>
              <a:rPr lang="en-GB" dirty="0" smtClean="0"/>
              <a:t>MPI_INFO_CREATE, MPI_ALLOC_MEM, lots of others</a:t>
            </a:r>
          </a:p>
        </p:txBody>
      </p:sp>
    </p:spTree>
    <p:extLst>
      <p:ext uri="{BB962C8B-B14F-4D97-AF65-F5344CB8AC3E}">
        <p14:creationId xmlns:p14="http://schemas.microsoft.com/office/powerpoint/2010/main" val="28061106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76</TotalTime>
  <Words>435</Words>
  <Application>Microsoft Macintosh PowerPoint</Application>
  <PresentationFormat>On-screen Show (4:3)</PresentationFormat>
  <Paragraphs>71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Breeze</vt:lpstr>
      <vt:lpstr>Sessions (+ Tools)</vt:lpstr>
      <vt:lpstr>Sessions Problem Statement</vt:lpstr>
      <vt:lpstr>Sessions Overview</vt:lpstr>
      <vt:lpstr>Proposed Sessions API</vt:lpstr>
      <vt:lpstr>Design Questions</vt:lpstr>
      <vt:lpstr>Sessions + Tools</vt:lpstr>
      <vt:lpstr>Sessions + Tools</vt:lpstr>
      <vt:lpstr>Sessions + Tools</vt:lpstr>
    </vt:vector>
  </TitlesOfParts>
  <Company>EPCC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Sessions WG</dc:title>
  <dc:creator>Dan Holmes</dc:creator>
  <cp:lastModifiedBy>Dan Holmes</cp:lastModifiedBy>
  <cp:revision>10</cp:revision>
  <dcterms:created xsi:type="dcterms:W3CDTF">2017-06-19T13:14:25Z</dcterms:created>
  <dcterms:modified xsi:type="dcterms:W3CDTF">2017-07-27T09:57:04Z</dcterms:modified>
</cp:coreProperties>
</file>