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D110-5918-4C39-89B0-4B84B39D8F8C}" type="datetimeFigureOut">
              <a:rPr lang="en-US" smtClean="0"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3FC3A-F0B7-4615-87DE-F9AF14F73E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Sending large message counts</a:t>
            </a:r>
            <a:br>
              <a:rPr lang="en-US" dirty="0" smtClean="0"/>
            </a:br>
            <a:r>
              <a:rPr lang="en-US" dirty="0" smtClean="0"/>
              <a:t>(The </a:t>
            </a:r>
            <a:r>
              <a:rPr lang="en-US" dirty="0" err="1" smtClean="0"/>
              <a:t>MPI_Count</a:t>
            </a:r>
            <a:r>
              <a:rPr lang="en-US" dirty="0" smtClean="0"/>
              <a:t> issue)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 – Drop Fortran 77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Proposal #3a:   Use TYPE to declare a </a:t>
            </a:r>
            <a:r>
              <a:rPr lang="en-US" sz="2400" dirty="0" err="1" smtClean="0"/>
              <a:t>fortran</a:t>
            </a:r>
            <a:r>
              <a:rPr lang="en-US" sz="2400" dirty="0" smtClean="0"/>
              <a:t> “</a:t>
            </a:r>
            <a:r>
              <a:rPr lang="en-US" sz="2400" dirty="0" err="1" smtClean="0"/>
              <a:t>MPI_Count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000" dirty="0" smtClean="0"/>
              <a:t>Pros: </a:t>
            </a:r>
          </a:p>
          <a:p>
            <a:pPr lvl="2"/>
            <a:r>
              <a:rPr lang="en-US" sz="1200" dirty="0" smtClean="0"/>
              <a:t>A solution exists for C, C++ and Fortran</a:t>
            </a:r>
          </a:p>
          <a:p>
            <a:pPr lvl="1"/>
            <a:r>
              <a:rPr lang="en-US" sz="1600" dirty="0" smtClean="0"/>
              <a:t>Cons</a:t>
            </a:r>
          </a:p>
          <a:p>
            <a:pPr lvl="2"/>
            <a:r>
              <a:rPr lang="en-US" sz="1200" dirty="0" smtClean="0"/>
              <a:t>Like C, existing code now “works but isn’t MPI standard compliant”</a:t>
            </a:r>
          </a:p>
          <a:p>
            <a:pPr lvl="2"/>
            <a:r>
              <a:rPr lang="en-US" sz="1200" dirty="0" smtClean="0"/>
              <a:t>We’ve never used a TYPE for any other Fortran arguments</a:t>
            </a:r>
          </a:p>
          <a:p>
            <a:pPr lvl="2"/>
            <a:endParaRPr lang="en-US" sz="1200" dirty="0"/>
          </a:p>
          <a:p>
            <a:r>
              <a:rPr lang="en-US" sz="2000" dirty="0" smtClean="0"/>
              <a:t>Proposal #3b:   Use automatic type matching in both C and Fortran 90 (no </a:t>
            </a:r>
            <a:r>
              <a:rPr lang="en-US" sz="2000" dirty="0" err="1" smtClean="0"/>
              <a:t>MPI_Count</a:t>
            </a:r>
            <a:r>
              <a:rPr lang="en-US" sz="2000" dirty="0" smtClean="0"/>
              <a:t>)</a:t>
            </a:r>
          </a:p>
          <a:p>
            <a:pPr lvl="1"/>
            <a:r>
              <a:rPr lang="en-US" sz="1600" dirty="0" err="1" smtClean="0"/>
              <a:t>MPI_Send</a:t>
            </a:r>
            <a:r>
              <a:rPr lang="en-US" sz="1600" dirty="0" smtClean="0"/>
              <a:t> now takes a long </a:t>
            </a:r>
            <a:r>
              <a:rPr lang="en-US" sz="1600" dirty="0" err="1" smtClean="0"/>
              <a:t>int</a:t>
            </a:r>
            <a:r>
              <a:rPr lang="en-US" sz="1600" dirty="0" smtClean="0"/>
              <a:t> in C and an INTEGER*8 in Fortran 90/95</a:t>
            </a:r>
            <a:endParaRPr lang="en-US" sz="1600" dirty="0"/>
          </a:p>
          <a:p>
            <a:pPr lvl="1"/>
            <a:r>
              <a:rPr lang="en-US" sz="1600" dirty="0" smtClean="0"/>
              <a:t>Pros:</a:t>
            </a:r>
          </a:p>
          <a:p>
            <a:pPr lvl="2"/>
            <a:r>
              <a:rPr lang="en-US" sz="1200" dirty="0" smtClean="0"/>
              <a:t>Existing code is MPI Compliant! </a:t>
            </a:r>
            <a:r>
              <a:rPr lang="en-US" sz="1200" dirty="0"/>
              <a:t> </a:t>
            </a:r>
            <a:r>
              <a:rPr lang="en-US" sz="1200" dirty="0" smtClean="0"/>
              <a:t>  </a:t>
            </a:r>
            <a:endParaRPr lang="en-US" sz="1200" dirty="0"/>
          </a:p>
          <a:p>
            <a:pPr lvl="2"/>
            <a:r>
              <a:rPr lang="en-US" sz="1200" dirty="0" smtClean="0"/>
              <a:t>User’s can pass </a:t>
            </a:r>
            <a:r>
              <a:rPr lang="en-US" sz="1200" dirty="0" err="1" smtClean="0"/>
              <a:t>ints</a:t>
            </a:r>
            <a:r>
              <a:rPr lang="en-US" sz="1200" dirty="0" smtClean="0"/>
              <a:t> or long </a:t>
            </a:r>
            <a:r>
              <a:rPr lang="en-US" sz="1200" dirty="0" err="1" smtClean="0"/>
              <a:t>ints</a:t>
            </a:r>
            <a:r>
              <a:rPr lang="en-US" sz="1200" dirty="0" smtClean="0"/>
              <a:t>, INTEGER*4 or INTEGER*8 and everything will get converted for them!</a:t>
            </a:r>
            <a:endParaRPr lang="en-US" sz="1200" dirty="0"/>
          </a:p>
          <a:p>
            <a:pPr lvl="1"/>
            <a:r>
              <a:rPr lang="en-US" sz="1600" dirty="0" smtClean="0"/>
              <a:t>Cons:</a:t>
            </a:r>
          </a:p>
          <a:p>
            <a:pPr lvl="2"/>
            <a:r>
              <a:rPr lang="en-US" sz="1200" dirty="0" smtClean="0"/>
              <a:t>Did I mention we would have to drop </a:t>
            </a:r>
            <a:r>
              <a:rPr lang="en-US" sz="1200" dirty="0" err="1" smtClean="0"/>
              <a:t>fortran</a:t>
            </a:r>
            <a:r>
              <a:rPr lang="en-US" sz="1200" dirty="0" smtClean="0"/>
              <a:t> 77 support?  Or… not support long counts in fortran77…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#Final – Only change C, C++ and Fortran 90/95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Although cores are getting more plentiful and relatively less powerful, I think we can expect hybrid programming models to increase the need for large off-node message counts – we should do something.</a:t>
            </a:r>
          </a:p>
          <a:p>
            <a:endParaRPr lang="en-US" sz="2400" dirty="0"/>
          </a:p>
          <a:p>
            <a:r>
              <a:rPr lang="en-US" sz="2400" dirty="0" smtClean="0"/>
              <a:t>Don’t drop Fortran 77, just make it take a different size of integer than Fortran 90/95.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Using </a:t>
            </a:r>
            <a:r>
              <a:rPr lang="en-US" sz="2400" dirty="0" err="1" smtClean="0"/>
              <a:t>MPI_Count</a:t>
            </a:r>
            <a:r>
              <a:rPr lang="en-US" sz="2400" dirty="0" smtClean="0"/>
              <a:t> for C/C++ is optional in my opinion and may be detrimental because it makes people fearful that they have to change their code.</a:t>
            </a:r>
          </a:p>
          <a:p>
            <a:pPr>
              <a:buNone/>
            </a:pPr>
            <a:endParaRPr lang="en-US" sz="1600" dirty="0" smtClean="0"/>
          </a:p>
          <a:p>
            <a:pPr lvl="1">
              <a:buNone/>
            </a:pPr>
            <a:endParaRPr lang="en-US" sz="1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– initial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HP received several requests to scale applications in a way that required sending messages greater than 2GB.</a:t>
            </a:r>
          </a:p>
          <a:p>
            <a:pPr>
              <a:buNone/>
            </a:pPr>
            <a:endParaRPr lang="en-US" sz="2400" dirty="0" smtClean="0"/>
          </a:p>
          <a:p>
            <a:pPr lvl="1"/>
            <a:r>
              <a:rPr lang="en-US" sz="2000" dirty="0" smtClean="0"/>
              <a:t>Did not want to change their Fortran source</a:t>
            </a:r>
          </a:p>
          <a:p>
            <a:pPr lvl="1"/>
            <a:r>
              <a:rPr lang="en-US" sz="2000" dirty="0" smtClean="0"/>
              <a:t>compiled with –I8 (compiler flags to promote ALL integers to be 64-bytes) </a:t>
            </a:r>
            <a:endParaRPr lang="en-US" sz="2000" dirty="0" smtClean="0"/>
          </a:p>
          <a:p>
            <a:pPr lvl="1"/>
            <a:r>
              <a:rPr lang="en-US" sz="2000" dirty="0" smtClean="0"/>
              <a:t>Also wanted </a:t>
            </a:r>
            <a:r>
              <a:rPr lang="en-US" sz="2000" dirty="0" err="1" smtClean="0"/>
              <a:t>Scalapack</a:t>
            </a:r>
            <a:r>
              <a:rPr lang="en-US" sz="2000" dirty="0" smtClean="0"/>
              <a:t> that would scale similarly.</a:t>
            </a:r>
          </a:p>
          <a:p>
            <a:pPr lvl="1"/>
            <a:r>
              <a:rPr lang="en-US" sz="2000" dirty="0" smtClean="0"/>
              <a:t>requested that the MPI implementation “handle” this.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– HP’s partial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Fortran: </a:t>
            </a:r>
          </a:p>
          <a:p>
            <a:pPr lvl="1"/>
            <a:r>
              <a:rPr lang="en-US" sz="2000" dirty="0" smtClean="0"/>
              <a:t>Produced an –I8 compatible mode</a:t>
            </a:r>
          </a:p>
          <a:p>
            <a:pPr lvl="1"/>
            <a:r>
              <a:rPr lang="en-US" sz="2000" dirty="0" smtClean="0"/>
              <a:t>Determined at run time if application was compiled with –I8 (and/or –R8) </a:t>
            </a:r>
          </a:p>
          <a:p>
            <a:pPr lvl="1"/>
            <a:r>
              <a:rPr lang="en-US" sz="2000" dirty="0" smtClean="0"/>
              <a:t>Correctly interpret arguments as either 32 or  64-bit integers </a:t>
            </a:r>
          </a:p>
          <a:p>
            <a:pPr lvl="1"/>
            <a:r>
              <a:rPr lang="en-US" sz="2000" dirty="0" smtClean="0"/>
              <a:t>Dynamically defines MPI data types</a:t>
            </a:r>
          </a:p>
          <a:p>
            <a:pPr lvl="1"/>
            <a:r>
              <a:rPr lang="en-US" sz="2000" dirty="0" smtClean="0"/>
              <a:t>Internally MPI library always uses 64-bit integers for all count related arguments.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/>
              <a:t>C code:</a:t>
            </a:r>
          </a:p>
          <a:p>
            <a:pPr lvl="1"/>
            <a:r>
              <a:rPr lang="en-US" sz="2000" dirty="0" smtClean="0"/>
              <a:t>HP-MPI produced new C interfaces (</a:t>
            </a:r>
            <a:r>
              <a:rPr lang="en-US" sz="2000" dirty="0" err="1" smtClean="0"/>
              <a:t>MPI_SendL</a:t>
            </a:r>
            <a:r>
              <a:rPr lang="en-US" sz="2000" dirty="0" smtClean="0"/>
              <a:t>) to allow modification of </a:t>
            </a:r>
            <a:r>
              <a:rPr lang="en-US" sz="2000" dirty="0" err="1" smtClean="0"/>
              <a:t>Scalapack</a:t>
            </a:r>
            <a:r>
              <a:rPr lang="en-US" sz="2000" dirty="0"/>
              <a:t> </a:t>
            </a:r>
            <a:r>
              <a:rPr lang="en-US" sz="2000" dirty="0" smtClean="0"/>
              <a:t>and other libraries.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complete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want a more complete solution: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Works for all languages</a:t>
            </a:r>
          </a:p>
          <a:p>
            <a:pPr lvl="1"/>
            <a:r>
              <a:rPr lang="en-US" dirty="0" smtClean="0"/>
              <a:t>Does not rely on compiler flags or non-standard API’s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#0 – Fortran only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Proposal #1:</a:t>
            </a:r>
          </a:p>
          <a:p>
            <a:endParaRPr lang="en-US" sz="1800" dirty="0" smtClean="0"/>
          </a:p>
          <a:p>
            <a:pPr lvl="1"/>
            <a:r>
              <a:rPr lang="en-US" sz="1600" dirty="0" smtClean="0"/>
              <a:t>Do nothing.</a:t>
            </a:r>
          </a:p>
          <a:p>
            <a:pPr lvl="2"/>
            <a:r>
              <a:rPr lang="en-US" sz="1400" dirty="0" smtClean="0"/>
              <a:t>Let MPI’s choose to support –</a:t>
            </a:r>
            <a:r>
              <a:rPr lang="en-US" sz="1400" dirty="0" smtClean="0"/>
              <a:t>I8 (See Platform MPI for an example)</a:t>
            </a:r>
          </a:p>
          <a:p>
            <a:pPr lvl="2"/>
            <a:r>
              <a:rPr lang="en-US" sz="1400" dirty="0" smtClean="0"/>
              <a:t>Fortran applications that need to use long counts much use –I8</a:t>
            </a:r>
          </a:p>
          <a:p>
            <a:pPr lvl="2">
              <a:buNone/>
            </a:pPr>
            <a:endParaRPr lang="en-US" sz="1400" dirty="0" smtClean="0"/>
          </a:p>
          <a:p>
            <a:pPr lvl="1"/>
            <a:r>
              <a:rPr lang="en-US" sz="1600" dirty="0" smtClean="0"/>
              <a:t>Pros:   </a:t>
            </a:r>
          </a:p>
          <a:p>
            <a:pPr lvl="2"/>
            <a:r>
              <a:rPr lang="en-US" sz="1400" dirty="0" smtClean="0"/>
              <a:t>No work for the Forum</a:t>
            </a:r>
          </a:p>
          <a:p>
            <a:pPr lvl="1"/>
            <a:r>
              <a:rPr lang="en-US" sz="1600" dirty="0" smtClean="0"/>
              <a:t>Cons:  </a:t>
            </a:r>
          </a:p>
          <a:p>
            <a:pPr lvl="2"/>
            <a:r>
              <a:rPr lang="en-US" sz="1400" dirty="0" smtClean="0"/>
              <a:t>Fortran only solution</a:t>
            </a:r>
          </a:p>
          <a:p>
            <a:pPr lvl="2"/>
            <a:r>
              <a:rPr lang="en-US" sz="1400" dirty="0" smtClean="0"/>
              <a:t>Big hammer even for Fortran since it may double memory use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#1 – more API’s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Proposal #1:</a:t>
            </a:r>
          </a:p>
          <a:p>
            <a:endParaRPr lang="en-US" sz="1800" dirty="0" smtClean="0"/>
          </a:p>
          <a:p>
            <a:pPr lvl="1"/>
            <a:r>
              <a:rPr lang="en-US" sz="1600" dirty="0" smtClean="0"/>
              <a:t>Create new interfaces that accept a 64-bit count.</a:t>
            </a:r>
          </a:p>
          <a:p>
            <a:pPr lvl="2"/>
            <a:r>
              <a:rPr lang="en-US" sz="1400" dirty="0" smtClean="0"/>
              <a:t>Example:  </a:t>
            </a:r>
            <a:r>
              <a:rPr lang="en-US" sz="1400" dirty="0" err="1" smtClean="0"/>
              <a:t>MPI_SendL</a:t>
            </a:r>
            <a:r>
              <a:rPr lang="en-US" sz="1400" dirty="0" smtClean="0"/>
              <a:t> </a:t>
            </a:r>
          </a:p>
          <a:p>
            <a:pPr lvl="2"/>
            <a:r>
              <a:rPr lang="en-US" sz="1400" dirty="0" smtClean="0"/>
              <a:t>The count could simply be a long </a:t>
            </a:r>
            <a:r>
              <a:rPr lang="en-US" sz="1400" dirty="0" err="1" smtClean="0"/>
              <a:t>int</a:t>
            </a:r>
            <a:r>
              <a:rPr lang="en-US" sz="1400" dirty="0" smtClean="0"/>
              <a:t>, but preferably a new type:  </a:t>
            </a:r>
            <a:r>
              <a:rPr lang="en-US" sz="1400" dirty="0" err="1" smtClean="0"/>
              <a:t>MPI_Count</a:t>
            </a:r>
            <a:r>
              <a:rPr lang="en-US" sz="1400" dirty="0" smtClean="0"/>
              <a:t> that can be changed based on what the implementation supports</a:t>
            </a:r>
          </a:p>
          <a:p>
            <a:pPr lvl="2">
              <a:buNone/>
            </a:pPr>
            <a:endParaRPr lang="en-US" sz="1400" dirty="0" smtClean="0"/>
          </a:p>
          <a:p>
            <a:pPr lvl="1"/>
            <a:r>
              <a:rPr lang="en-US" sz="1600" dirty="0" smtClean="0"/>
              <a:t>Pros:   </a:t>
            </a:r>
          </a:p>
          <a:p>
            <a:pPr lvl="2"/>
            <a:r>
              <a:rPr lang="en-US" sz="1400" dirty="0" smtClean="0"/>
              <a:t>No backward compatibility issues</a:t>
            </a:r>
          </a:p>
          <a:p>
            <a:pPr lvl="2"/>
            <a:r>
              <a:rPr lang="en-US" sz="1400" dirty="0" smtClean="0"/>
              <a:t>Fixes the problem NOW.</a:t>
            </a:r>
          </a:p>
          <a:p>
            <a:pPr lvl="1"/>
            <a:r>
              <a:rPr lang="en-US" sz="1600" dirty="0" smtClean="0"/>
              <a:t>Cons:  </a:t>
            </a:r>
          </a:p>
          <a:p>
            <a:pPr lvl="2"/>
            <a:r>
              <a:rPr lang="en-US" sz="1400" dirty="0" smtClean="0"/>
              <a:t>Apps must be re-written to access the new capability</a:t>
            </a:r>
          </a:p>
          <a:p>
            <a:pPr lvl="2"/>
            <a:r>
              <a:rPr lang="en-US" sz="1400" dirty="0" smtClean="0"/>
              <a:t>Explosion of interfaces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 – Sneak in </a:t>
            </a:r>
            <a:r>
              <a:rPr lang="en-US" dirty="0" err="1" smtClean="0"/>
              <a:t>MPI_Count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sz="4400" dirty="0" smtClean="0"/>
              <a:t>Proposal #2:</a:t>
            </a:r>
          </a:p>
          <a:p>
            <a:endParaRPr lang="en-US" sz="4400" dirty="0" smtClean="0"/>
          </a:p>
          <a:p>
            <a:pPr lvl="1"/>
            <a:r>
              <a:rPr lang="en-US" sz="3300" dirty="0" smtClean="0"/>
              <a:t>Change relevant functions to use </a:t>
            </a:r>
            <a:r>
              <a:rPr lang="en-US" sz="3300" dirty="0" err="1" smtClean="0"/>
              <a:t>MPI_Count</a:t>
            </a:r>
            <a:endParaRPr lang="en-US" sz="3300" dirty="0" smtClean="0"/>
          </a:p>
          <a:p>
            <a:pPr lvl="1"/>
            <a:r>
              <a:rPr lang="en-US" sz="3300" dirty="0" smtClean="0"/>
              <a:t>C++  </a:t>
            </a:r>
          </a:p>
          <a:p>
            <a:pPr lvl="2"/>
            <a:r>
              <a:rPr lang="en-US" sz="2900" dirty="0" smtClean="0"/>
              <a:t>function overloading handles it (assuming we care about C++) </a:t>
            </a:r>
          </a:p>
          <a:p>
            <a:pPr lvl="2"/>
            <a:r>
              <a:rPr lang="en-US" sz="2900" dirty="0" smtClean="0"/>
              <a:t>Never need to recompile unless you use </a:t>
            </a:r>
            <a:r>
              <a:rPr lang="en-US" sz="2900" dirty="0" err="1" smtClean="0"/>
              <a:t>MPI_Count</a:t>
            </a:r>
            <a:r>
              <a:rPr lang="en-US" sz="2900" dirty="0" smtClean="0"/>
              <a:t>.</a:t>
            </a:r>
          </a:p>
          <a:p>
            <a:pPr lvl="1"/>
            <a:r>
              <a:rPr lang="en-US" sz="3300" dirty="0" smtClean="0"/>
              <a:t>C </a:t>
            </a:r>
          </a:p>
          <a:p>
            <a:pPr lvl="2"/>
            <a:r>
              <a:rPr lang="en-US" sz="2900" dirty="0" smtClean="0"/>
              <a:t>automatic type casting handles it.   </a:t>
            </a:r>
          </a:p>
          <a:p>
            <a:pPr lvl="2"/>
            <a:r>
              <a:rPr lang="en-US" sz="2900" dirty="0" smtClean="0"/>
              <a:t>No recompile is even needed if </a:t>
            </a:r>
            <a:r>
              <a:rPr lang="en-US" sz="2900" dirty="0" err="1" smtClean="0"/>
              <a:t>MPI_Count</a:t>
            </a:r>
            <a:r>
              <a:rPr lang="en-US" sz="2900" dirty="0" smtClean="0"/>
              <a:t> is defined as an </a:t>
            </a:r>
            <a:r>
              <a:rPr lang="en-US" sz="2900" dirty="0" err="1" smtClean="0"/>
              <a:t>int</a:t>
            </a:r>
            <a:r>
              <a:rPr lang="en-US" sz="2900" dirty="0" smtClean="0"/>
              <a:t> and application passes </a:t>
            </a:r>
            <a:r>
              <a:rPr lang="en-US" sz="2900" dirty="0" err="1" smtClean="0"/>
              <a:t>int’s</a:t>
            </a:r>
            <a:r>
              <a:rPr lang="en-US" sz="2900" dirty="0" smtClean="0"/>
              <a:t>.</a:t>
            </a:r>
          </a:p>
          <a:p>
            <a:pPr lvl="1"/>
            <a:r>
              <a:rPr lang="en-US" sz="3300" dirty="0" smtClean="0"/>
              <a:t>Fortran</a:t>
            </a:r>
          </a:p>
          <a:p>
            <a:pPr lvl="2"/>
            <a:r>
              <a:rPr lang="en-US" sz="2900" dirty="0" smtClean="0"/>
              <a:t>must be “told” the size of the </a:t>
            </a:r>
            <a:r>
              <a:rPr lang="en-US" sz="2900" dirty="0" err="1" smtClean="0"/>
              <a:t>MPI_Count</a:t>
            </a:r>
            <a:r>
              <a:rPr lang="en-US" sz="2900" dirty="0" smtClean="0"/>
              <a:t> arguments.   Need agreement between application and library.</a:t>
            </a:r>
          </a:p>
          <a:p>
            <a:pPr lvl="2"/>
            <a:r>
              <a:rPr lang="en-US" sz="2900" dirty="0" smtClean="0"/>
              <a:t>constants must be changed to declared parameters:</a:t>
            </a:r>
          </a:p>
          <a:p>
            <a:pPr lvl="2">
              <a:buNone/>
            </a:pPr>
            <a:endParaRPr lang="en-US" sz="2900" dirty="0"/>
          </a:p>
          <a:p>
            <a:pPr lvl="2">
              <a:buNone/>
            </a:pPr>
            <a:r>
              <a:rPr lang="en-US" sz="2900" dirty="0" smtClean="0"/>
              <a:t>	old:  	call </a:t>
            </a:r>
            <a:r>
              <a:rPr lang="en-US" sz="2900" dirty="0" err="1" smtClean="0"/>
              <a:t>MPI_Send</a:t>
            </a:r>
            <a:r>
              <a:rPr lang="en-US" sz="2900" dirty="0" smtClean="0"/>
              <a:t>(</a:t>
            </a:r>
            <a:r>
              <a:rPr lang="en-US" sz="2900" dirty="0" err="1" smtClean="0"/>
              <a:t>buf</a:t>
            </a:r>
            <a:r>
              <a:rPr lang="en-US" sz="2900" dirty="0" smtClean="0"/>
              <a:t>, 10, MPI_INTEGER, 1, 2, MPI_COMM_WORLD, </a:t>
            </a:r>
            <a:r>
              <a:rPr lang="en-US" sz="2900" dirty="0" err="1" smtClean="0"/>
              <a:t>ierr</a:t>
            </a:r>
            <a:r>
              <a:rPr lang="en-US" sz="2900" dirty="0" smtClean="0"/>
              <a:t>)</a:t>
            </a:r>
          </a:p>
          <a:p>
            <a:pPr lvl="2">
              <a:buNone/>
            </a:pPr>
            <a:endParaRPr lang="en-US" sz="2900" dirty="0" smtClean="0"/>
          </a:p>
          <a:p>
            <a:pPr lvl="2">
              <a:buNone/>
            </a:pPr>
            <a:r>
              <a:rPr lang="en-US" sz="2900" dirty="0"/>
              <a:t>	</a:t>
            </a:r>
            <a:r>
              <a:rPr lang="en-US" sz="2900" dirty="0" smtClean="0"/>
              <a:t>new:   	integer*8 ten </a:t>
            </a:r>
          </a:p>
          <a:p>
            <a:pPr lvl="2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	parameter (ten= 10)</a:t>
            </a:r>
          </a:p>
          <a:p>
            <a:pPr lvl="2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	</a:t>
            </a:r>
            <a:r>
              <a:rPr lang="en-US" sz="2900" dirty="0" smtClean="0"/>
              <a:t>call </a:t>
            </a:r>
            <a:r>
              <a:rPr lang="en-US" sz="2900" dirty="0" err="1" smtClean="0"/>
              <a:t>MPI_Send</a:t>
            </a:r>
            <a:r>
              <a:rPr lang="en-US" sz="2900" dirty="0" smtClean="0"/>
              <a:t>(</a:t>
            </a:r>
            <a:r>
              <a:rPr lang="en-US" sz="2900" dirty="0" err="1" smtClean="0"/>
              <a:t>buf</a:t>
            </a:r>
            <a:r>
              <a:rPr lang="en-US" sz="2900" dirty="0" smtClean="0"/>
              <a:t>, ten, MPI_INTEGER, 1, 2, MPI_COMM_WORLD, </a:t>
            </a:r>
            <a:r>
              <a:rPr lang="en-US" sz="2900" dirty="0" err="1" smtClean="0"/>
              <a:t>ierr</a:t>
            </a:r>
            <a:r>
              <a:rPr lang="en-US" sz="2900" dirty="0" smtClean="0"/>
              <a:t>)</a:t>
            </a:r>
            <a:endParaRPr lang="en-US" sz="29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 – Sneak in </a:t>
            </a:r>
            <a:r>
              <a:rPr lang="en-US" dirty="0" err="1" smtClean="0"/>
              <a:t>MPI_Count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Proposal #2:</a:t>
            </a:r>
            <a:endParaRPr lang="en-US" sz="2400" dirty="0"/>
          </a:p>
          <a:p>
            <a:pPr lvl="1"/>
            <a:r>
              <a:rPr lang="en-US" sz="1400" dirty="0" smtClean="0"/>
              <a:t>Pros:</a:t>
            </a:r>
          </a:p>
          <a:p>
            <a:pPr lvl="2"/>
            <a:r>
              <a:rPr lang="en-US" sz="1200" dirty="0" smtClean="0"/>
              <a:t>Only impacts users who want 64-bit applications</a:t>
            </a:r>
          </a:p>
          <a:p>
            <a:pPr lvl="1"/>
            <a:r>
              <a:rPr lang="en-US" sz="1400" dirty="0" smtClean="0"/>
              <a:t>Cons:</a:t>
            </a:r>
          </a:p>
          <a:p>
            <a:pPr lvl="2"/>
            <a:r>
              <a:rPr lang="en-US" sz="1200" dirty="0" smtClean="0"/>
              <a:t>Fortran77 application re-write is ugly.</a:t>
            </a:r>
          </a:p>
          <a:p>
            <a:pPr lvl="2"/>
            <a:r>
              <a:rPr lang="en-US" sz="1200" dirty="0"/>
              <a:t>E</a:t>
            </a:r>
            <a:r>
              <a:rPr lang="en-US" sz="1200" dirty="0" smtClean="0"/>
              <a:t>xisting C applications “work but are not MPI compliant”</a:t>
            </a:r>
          </a:p>
          <a:p>
            <a:pPr lvl="2"/>
            <a:r>
              <a:rPr lang="en-US" sz="1200" dirty="0" smtClean="0"/>
              <a:t>There are really 2 Fortran interfaces for every affected call:</a:t>
            </a:r>
          </a:p>
          <a:p>
            <a:pPr lvl="2"/>
            <a:endParaRPr lang="en-US" sz="1200" dirty="0"/>
          </a:p>
          <a:p>
            <a:pPr lvl="2">
              <a:buNone/>
            </a:pPr>
            <a:r>
              <a:rPr lang="en-US" sz="1200" dirty="0" smtClean="0"/>
              <a:t>C:	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MPI_Send</a:t>
            </a:r>
            <a:r>
              <a:rPr lang="en-US" sz="1200" dirty="0" smtClean="0"/>
              <a:t>(void* </a:t>
            </a:r>
            <a:r>
              <a:rPr lang="en-US" sz="1200" dirty="0" err="1" smtClean="0"/>
              <a:t>buf</a:t>
            </a:r>
            <a:r>
              <a:rPr lang="en-US" sz="1200" dirty="0" smtClean="0"/>
              <a:t>, </a:t>
            </a:r>
            <a:r>
              <a:rPr lang="en-US" sz="1200" dirty="0" err="1" smtClean="0"/>
              <a:t>MPI_Count</a:t>
            </a:r>
            <a:r>
              <a:rPr lang="en-US" sz="1200" dirty="0" smtClean="0"/>
              <a:t> count, </a:t>
            </a:r>
            <a:r>
              <a:rPr lang="en-US" sz="1200" dirty="0" err="1" smtClean="0"/>
              <a:t>MPI_Datatype</a:t>
            </a:r>
            <a:r>
              <a:rPr lang="en-US" sz="1200" dirty="0" smtClean="0"/>
              <a:t> </a:t>
            </a:r>
            <a:r>
              <a:rPr lang="en-US" sz="1200" dirty="0" err="1" smtClean="0"/>
              <a:t>datatype</a:t>
            </a:r>
            <a:r>
              <a:rPr lang="en-US" sz="1200" dirty="0" smtClean="0"/>
              <a:t>, 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dest</a:t>
            </a:r>
            <a:r>
              <a:rPr lang="en-US" sz="1200" dirty="0" smtClean="0"/>
              <a:t>, </a:t>
            </a:r>
            <a:r>
              <a:rPr lang="en-US" sz="1200" dirty="0" err="1" smtClean="0"/>
              <a:t>int</a:t>
            </a:r>
            <a:r>
              <a:rPr lang="en-US" sz="1200" dirty="0" smtClean="0"/>
              <a:t> tag, 	</a:t>
            </a:r>
            <a:r>
              <a:rPr lang="en-US" sz="1200" dirty="0" err="1" smtClean="0"/>
              <a:t>MPI_Comm</a:t>
            </a:r>
            <a:r>
              <a:rPr lang="en-US" sz="1200" dirty="0" smtClean="0"/>
              <a:t> </a:t>
            </a:r>
            <a:r>
              <a:rPr lang="en-US" sz="1200" dirty="0" err="1" smtClean="0"/>
              <a:t>comm</a:t>
            </a:r>
            <a:r>
              <a:rPr lang="en-US" sz="1200" dirty="0" smtClean="0"/>
              <a:t>) </a:t>
            </a:r>
            <a:endParaRPr lang="en-US" sz="1200" dirty="0"/>
          </a:p>
          <a:p>
            <a:pPr lvl="2">
              <a:buNone/>
            </a:pPr>
            <a:r>
              <a:rPr lang="en-US" sz="1200" dirty="0" smtClean="0"/>
              <a:t>	</a:t>
            </a:r>
          </a:p>
          <a:p>
            <a:pPr lvl="2">
              <a:buNone/>
            </a:pPr>
            <a:r>
              <a:rPr lang="en-US" sz="1200" dirty="0" smtClean="0"/>
              <a:t>Fortran (if implementation is using 32-bit counts)</a:t>
            </a:r>
          </a:p>
          <a:p>
            <a:pPr lvl="2">
              <a:buNone/>
            </a:pPr>
            <a:r>
              <a:rPr lang="en-US" sz="1200" dirty="0"/>
              <a:t>	</a:t>
            </a:r>
            <a:r>
              <a:rPr lang="en-US" sz="1200" dirty="0" smtClean="0"/>
              <a:t>MPI_SEND(BUF, COUNT, DATATYPE, DEST, TAG, COMM, IERROR)</a:t>
            </a:r>
            <a:br>
              <a:rPr lang="en-US" sz="1200" dirty="0" smtClean="0"/>
            </a:br>
            <a:r>
              <a:rPr lang="en-US" sz="1200" dirty="0" smtClean="0"/>
              <a:t>&lt;type&gt; BUF(*) </a:t>
            </a:r>
            <a:br>
              <a:rPr lang="en-US" sz="1200" dirty="0" smtClean="0"/>
            </a:br>
            <a:r>
              <a:rPr lang="en-US" sz="1200" dirty="0" smtClean="0"/>
              <a:t>INTEGER COUNT, DATATYPE, DEST, TAG, COMM, IERROR</a:t>
            </a:r>
          </a:p>
          <a:p>
            <a:pPr lvl="2">
              <a:buNone/>
            </a:pPr>
            <a:endParaRPr lang="en-US" sz="1200" dirty="0"/>
          </a:p>
          <a:p>
            <a:pPr lvl="2">
              <a:buNone/>
            </a:pPr>
            <a:r>
              <a:rPr lang="en-US" sz="1200" dirty="0" smtClean="0"/>
              <a:t>Fortran (if implementation is using 64-bit counts)</a:t>
            </a:r>
          </a:p>
          <a:p>
            <a:pPr lvl="2">
              <a:buNone/>
            </a:pPr>
            <a:r>
              <a:rPr lang="en-US" sz="1200" dirty="0" smtClean="0"/>
              <a:t>	MPI_SEND(BUF, COUNT, DATATYPE, DEST, TAG, COMM, IERROR)</a:t>
            </a:r>
            <a:br>
              <a:rPr lang="en-US" sz="1200" dirty="0" smtClean="0"/>
            </a:br>
            <a:r>
              <a:rPr lang="en-US" sz="1200" dirty="0" smtClean="0"/>
              <a:t>&lt;type&gt; BUF(*) </a:t>
            </a:r>
            <a:br>
              <a:rPr lang="en-US" sz="1200" dirty="0" smtClean="0"/>
            </a:br>
            <a:r>
              <a:rPr lang="en-US" sz="1200" dirty="0" smtClean="0"/>
              <a:t>INTEGER DATATYPE, DEST, TAG, COMM, IERROR</a:t>
            </a:r>
          </a:p>
          <a:p>
            <a:pPr lvl="2">
              <a:buNone/>
            </a:pPr>
            <a:r>
              <a:rPr lang="en-US" sz="1200" dirty="0" smtClean="0"/>
              <a:t>	INTEGER*8  COUNT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 – Drop Fortran 77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Proposal #3:</a:t>
            </a:r>
          </a:p>
          <a:p>
            <a:pPr lvl="1"/>
            <a:r>
              <a:rPr lang="en-US" sz="2000" dirty="0" smtClean="0"/>
              <a:t>Much of the problem with Proposal #2 is the “ugliness” of the Fortran 77 solution.</a:t>
            </a:r>
          </a:p>
          <a:p>
            <a:pPr lvl="1"/>
            <a:r>
              <a:rPr lang="en-US" sz="2000" dirty="0" smtClean="0"/>
              <a:t>If we go with Fortran90/95 then we have two options</a:t>
            </a:r>
          </a:p>
          <a:p>
            <a:pPr lvl="1"/>
            <a:endParaRPr lang="en-US" sz="2000" dirty="0"/>
          </a:p>
          <a:p>
            <a:pPr lvl="2"/>
            <a:r>
              <a:rPr lang="en-US" sz="1600" dirty="0" smtClean="0"/>
              <a:t>Use TYPE() to create an </a:t>
            </a:r>
            <a:r>
              <a:rPr lang="en-US" sz="1600" dirty="0" err="1" smtClean="0"/>
              <a:t>MPI_Count</a:t>
            </a:r>
            <a:r>
              <a:rPr lang="en-US" sz="1600" dirty="0" smtClean="0"/>
              <a:t> type</a:t>
            </a:r>
          </a:p>
          <a:p>
            <a:pPr lvl="3"/>
            <a:r>
              <a:rPr lang="en-US" sz="1200" dirty="0" smtClean="0"/>
              <a:t>This enters new territory for MPI standard since all Fortran arguments are currently simple types.</a:t>
            </a:r>
          </a:p>
          <a:p>
            <a:pPr lvl="2"/>
            <a:endParaRPr lang="en-US" sz="1600" dirty="0" smtClean="0"/>
          </a:p>
          <a:p>
            <a:pPr lvl="2">
              <a:buNone/>
            </a:pPr>
            <a:r>
              <a:rPr lang="en-US" sz="1600" dirty="0" smtClean="0"/>
              <a:t>OR</a:t>
            </a:r>
          </a:p>
          <a:p>
            <a:pPr lvl="2">
              <a:buNone/>
            </a:pPr>
            <a:endParaRPr lang="en-US" sz="1600" dirty="0"/>
          </a:p>
          <a:p>
            <a:pPr lvl="2">
              <a:buFont typeface="Arial" charset="0"/>
              <a:buChar char="•"/>
            </a:pPr>
            <a:r>
              <a:rPr lang="en-US" sz="1600" dirty="0" smtClean="0"/>
              <a:t>Just allow implementation to specify INTEGER*4 or INTEGER*8 and let casting handle it.  (Requires a </a:t>
            </a:r>
            <a:r>
              <a:rPr lang="en-US" sz="1600" dirty="0"/>
              <a:t>F</a:t>
            </a:r>
            <a:r>
              <a:rPr lang="en-US" sz="1600" dirty="0" smtClean="0"/>
              <a:t>ortran wrapper to each routine written in Fortran?)</a:t>
            </a:r>
          </a:p>
          <a:p>
            <a:pPr lvl="2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764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Sending large message counts (The MPI_Count issue)</vt:lpstr>
      <vt:lpstr>Motivation – initial requests</vt:lpstr>
      <vt:lpstr>Motivation – HP’s partial response</vt:lpstr>
      <vt:lpstr>A complete solution</vt:lpstr>
      <vt:lpstr>#0 – Fortran only solution</vt:lpstr>
      <vt:lpstr>#1 – more API’s</vt:lpstr>
      <vt:lpstr>#2 – Sneak in MPI_Count </vt:lpstr>
      <vt:lpstr>#2 – Sneak in MPI_Count </vt:lpstr>
      <vt:lpstr>#3 – Drop Fortran 77 support</vt:lpstr>
      <vt:lpstr>#3 – Drop Fortran 77 support</vt:lpstr>
      <vt:lpstr>#Final – Only change C, C++ and Fortran 90/95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Solt, David George</dc:creator>
  <cp:lastModifiedBy>Solt, David George</cp:lastModifiedBy>
  <cp:revision>39</cp:revision>
  <dcterms:created xsi:type="dcterms:W3CDTF">2010-01-04T17:28:54Z</dcterms:created>
  <dcterms:modified xsi:type="dcterms:W3CDTF">2010-01-05T19:03:24Z</dcterms:modified>
</cp:coreProperties>
</file>