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800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 varScale="1">
        <p:scale>
          <a:sx n="135" d="100"/>
          <a:sy n="135" d="100"/>
        </p:scale>
        <p:origin x="154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4/24/18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8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921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Status of MPI-3.1 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229768"/>
              </p:ext>
            </p:extLst>
          </p:nvPr>
        </p:nvGraphicFramePr>
        <p:xfrm>
          <a:off x="76201" y="556702"/>
          <a:ext cx="8915402" cy="5234498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20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7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2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821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3340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717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HPE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AMPI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4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IMPI</a:t>
                      </a:r>
                    </a:p>
                  </a:txBody>
                  <a:tcPr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MPICH-OFI</a:t>
                      </a:r>
                    </a:p>
                  </a:txBody>
                  <a:tcPr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(legacy) </a:t>
                      </a:r>
                      <a:r>
                        <a:rPr kumimoji="0" lang="en-US" sz="1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(legacy)</a:t>
                      </a: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Spectrum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Q2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Q1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Q2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-create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AB80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Q2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Q1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Q3 ‘18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30779"/>
            <a:ext cx="89916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000" b="1" baseline="30000" dirty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1000" b="1" dirty="0">
                <a:solidFill>
                  <a:srgbClr val="FF0000"/>
                </a:solidFill>
                <a:latin typeface="Calibri"/>
              </a:rPr>
              <a:t> Open Source but unsupported		</a:t>
            </a:r>
            <a:r>
              <a:rPr lang="en-US" sz="1000" b="1" baseline="30000" dirty="0">
                <a:solidFill>
                  <a:srgbClr val="FF0000"/>
                </a:solidFill>
              </a:rPr>
              <a:t> 2</a:t>
            </a:r>
            <a:r>
              <a:rPr lang="en-US" sz="1000" b="1" dirty="0">
                <a:solidFill>
                  <a:srgbClr val="FF0000"/>
                </a:solidFill>
              </a:rPr>
              <a:t> No </a:t>
            </a:r>
            <a:r>
              <a:rPr lang="en-US" sz="1000" b="1" dirty="0">
                <a:solidFill>
                  <a:srgbClr val="FF0000"/>
                </a:solidFill>
                <a:latin typeface="Calibri"/>
              </a:rPr>
              <a:t>MPI_T variables exposed		* Under development	(*) Partly done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1" y="5835526"/>
            <a:ext cx="8915399" cy="4565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100" b="1" dirty="0">
                <a:solidFill>
                  <a:srgbClr val="660066"/>
                </a:solidFill>
                <a:latin typeface="Calibri"/>
              </a:rPr>
              <a:t>Release dates are estimates and are subject to change at any time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100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100" b="1" dirty="0">
                <a:solidFill>
                  <a:srgbClr val="660066"/>
                </a:solidFill>
                <a:latin typeface="Calibri"/>
              </a:rPr>
              <a:t> indicates no publicly announced plan to implement/support that feature; platform-specific restrictions might apply to the supported features</a:t>
            </a:r>
          </a:p>
        </p:txBody>
      </p:sp>
    </p:spTree>
    <p:extLst>
      <p:ext uri="{BB962C8B-B14F-4D97-AF65-F5344CB8AC3E}">
        <p14:creationId xmlns:p14="http://schemas.microsoft.com/office/powerpoint/2010/main" val="765160621"/>
      </p:ext>
    </p:extLst>
  </p:cSld>
  <p:clrMapOvr>
    <a:masterClrMapping/>
  </p:clrMapOvr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3812</TotalTime>
  <Words>312</Words>
  <Application>Microsoft Macintosh PowerPoint</Application>
  <PresentationFormat>On-screen Show (4:3)</PresentationFormat>
  <Paragraphs>236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Trebuchet MS</vt:lpstr>
      <vt:lpstr>Wingdings</vt:lpstr>
      <vt:lpstr>Zapf Dingbats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Balaji, Pavan</cp:lastModifiedBy>
  <cp:revision>1479</cp:revision>
  <dcterms:created xsi:type="dcterms:W3CDTF">2006-08-16T00:00:00Z</dcterms:created>
  <dcterms:modified xsi:type="dcterms:W3CDTF">2018-04-24T18:39:00Z</dcterms:modified>
</cp:coreProperties>
</file>