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3"/>
  </p:notesMasterIdLst>
  <p:handoutMasterIdLst>
    <p:handoutMasterId r:id="rId4"/>
  </p:handoutMasterIdLst>
  <p:sldIdLst>
    <p:sldId id="1463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rsten Hoefler" initials="TH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45"/>
    <p:restoredTop sz="92935" autoAdjust="0"/>
  </p:normalViewPr>
  <p:slideViewPr>
    <p:cSldViewPr>
      <p:cViewPr varScale="1">
        <p:scale>
          <a:sx n="135" d="100"/>
          <a:sy n="135" d="100"/>
        </p:scale>
        <p:origin x="1544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commentAuthors" Target="commentAuthors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CF3293-CEF3-0E46-8C86-F91F653320F1}" type="datetimeFigureOut">
              <a:rPr lang="en-US" smtClean="0"/>
              <a:t>11/11/16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6D44C0-C051-1044-A0AD-AEA4D055B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988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D4844-81F1-446A-97B8-54AB0D050AA8}" type="datetimeFigureOut">
              <a:rPr lang="en-US" smtClean="0"/>
              <a:pPr/>
              <a:t>11/11/16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F541E-15DA-4669-9121-E1091DE0D7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236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F541E-15DA-4669-9121-E1091DE0D74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174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5838" y="1671638"/>
            <a:ext cx="7696200" cy="1069975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85838" y="3505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3079" name="Picture 7" descr="title header_Blue_64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7" descr="doe_black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4963" y="6456363"/>
            <a:ext cx="9604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8" descr="title footer_Blue_646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94500"/>
            <a:ext cx="91440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 u="none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eg"/><Relationship Id="rId8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pic>
        <p:nvPicPr>
          <p:cNvPr id="1031" name="Picture 7" descr="slide header_646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0"/>
          <p:cNvGrpSpPr/>
          <p:nvPr/>
        </p:nvGrpSpPr>
        <p:grpSpPr>
          <a:xfrm>
            <a:off x="0" y="6324600"/>
            <a:ext cx="9144000" cy="530225"/>
            <a:chOff x="0" y="6324600"/>
            <a:chExt cx="9144000" cy="530225"/>
          </a:xfrm>
        </p:grpSpPr>
        <p:pic>
          <p:nvPicPr>
            <p:cNvPr id="1032" name="Picture 5" descr="slide footer_blue_646.jpg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0" y="6324600"/>
              <a:ext cx="9144000" cy="530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Isosceles Triangle 8"/>
            <p:cNvSpPr/>
            <p:nvPr userDrawn="1"/>
          </p:nvSpPr>
          <p:spPr bwMode="auto">
            <a:xfrm>
              <a:off x="152400" y="6477000"/>
              <a:ext cx="304800" cy="304800"/>
            </a:xfrm>
            <a:prstGeom prst="triangl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C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C00000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Wingdings" pitchFamily="2" charset="2"/>
        <a:buChar char="§"/>
        <a:defRPr sz="24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2000">
          <a:solidFill>
            <a:schemeClr val="bg2">
              <a:lumMod val="10000"/>
            </a:schemeClr>
          </a:solidFill>
          <a:latin typeface="+mn-lt"/>
        </a:defRPr>
      </a:lvl2pPr>
      <a:lvl3pPr marL="11430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•"/>
        <a:defRPr sz="1800">
          <a:solidFill>
            <a:schemeClr val="bg2">
              <a:lumMod val="10000"/>
            </a:schemeClr>
          </a:solidFill>
          <a:latin typeface="+mn-lt"/>
        </a:defRPr>
      </a:lvl3pPr>
      <a:lvl4pPr marL="16002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1800">
          <a:solidFill>
            <a:schemeClr val="bg2">
              <a:lumMod val="10000"/>
            </a:schemeClr>
          </a:solidFill>
          <a:latin typeface="+mn-lt"/>
        </a:defRPr>
      </a:lvl4pPr>
      <a:lvl5pPr marL="20574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800">
          <a:solidFill>
            <a:schemeClr val="bg2">
              <a:lumMod val="10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563562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Status of MPI-3.1 Implementations</a:t>
            </a:r>
            <a:endParaRPr lang="en-US" sz="28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55802"/>
              </p:ext>
            </p:extLst>
          </p:nvPr>
        </p:nvGraphicFramePr>
        <p:xfrm>
          <a:off x="76201" y="659343"/>
          <a:ext cx="8991595" cy="4750857"/>
        </p:xfrm>
        <a:graphic>
          <a:graphicData uri="http://schemas.openxmlformats.org/drawingml/2006/table">
            <a:tbl>
              <a:tblPr firstRow="1" firstCol="1">
                <a:tableStyleId>{21E4AEA4-8DFA-4A89-87EB-49C32662AFE0}</a:tableStyleId>
              </a:tblPr>
              <a:tblGrid>
                <a:gridCol w="9143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4572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72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334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762000"/>
                <a:gridCol w="68580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457200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381000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381000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533400"/>
                <a:gridCol w="381000"/>
                <a:gridCol w="381000"/>
                <a:gridCol w="380996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MPICH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MVAPICH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Open</a:t>
                      </a:r>
                      <a:r>
                        <a:rPr lang="en-US" sz="10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 MPI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Cray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Tianhe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Intel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IBM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SGI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Fujitsu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MS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MPC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NEC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Sunway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RIKEN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50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BG/Q </a:t>
                      </a:r>
                      <a:r>
                        <a:rPr kumimoji="0" lang="en-US" sz="1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1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PE</a:t>
                      </a: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US" sz="100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Spectrum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Platform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92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NBC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0489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Nbr</a:t>
                      </a: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. Coll.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16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RMA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Q2’17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82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Shr. mem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16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MPI_T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 ✔</a:t>
                      </a:r>
                      <a:endParaRPr lang="en-US" sz="1000" b="1" baseline="30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Q1’17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30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-create group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16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F08 Bindings</a:t>
                      </a:r>
                      <a:endParaRPr kumimoji="0" lang="en-US" sz="100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151515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kumimoji="0" lang="en-US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Q1’17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30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New </a:t>
                      </a:r>
                      <a:r>
                        <a:rPr kumimoji="0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Dtypes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30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Large Counts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Q1’17</a:t>
                      </a:r>
                      <a:endParaRPr lang="en-US" sz="10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099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MProbe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Q1’17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4099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NBC I/O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Q4’16</a:t>
                      </a:r>
                      <a:endParaRPr lang="en-US" sz="11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Q1’17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6276201"/>
            <a:ext cx="899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200" b="1" baseline="3000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1</a:t>
            </a:r>
            <a:r>
              <a:rPr lang="en-US" sz="1200" b="1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Open Source but unsupported	</a:t>
            </a:r>
            <a:r>
              <a:rPr lang="en-US" sz="1200" b="1" baseline="30000" dirty="0">
                <a:solidFill>
                  <a:srgbClr val="FF0000"/>
                </a:solidFill>
              </a:rPr>
              <a:t> </a:t>
            </a:r>
            <a:r>
              <a:rPr lang="en-US" sz="12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1200" b="1" dirty="0" smtClean="0">
                <a:solidFill>
                  <a:srgbClr val="FF0000"/>
                </a:solidFill>
              </a:rPr>
              <a:t> </a:t>
            </a:r>
            <a:r>
              <a:rPr lang="en-US" sz="1200" b="1" dirty="0">
                <a:solidFill>
                  <a:srgbClr val="FF0000"/>
                </a:solidFill>
              </a:rPr>
              <a:t>No </a:t>
            </a:r>
            <a:r>
              <a:rPr lang="en-US" sz="12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MPI_T variables exposed	* </a:t>
            </a:r>
            <a:r>
              <a:rPr lang="en-US" sz="1200" b="1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Under development	(*) Partly done</a:t>
            </a:r>
            <a:endParaRPr lang="en-US" sz="1200" b="1" dirty="0">
              <a:solidFill>
                <a:srgbClr val="FF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3500" y="5482560"/>
            <a:ext cx="6477000" cy="7899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660066"/>
                </a:solidFill>
                <a:latin typeface="Calibri"/>
              </a:rPr>
              <a:t>Release dates are estimates and are subject to change at any time.</a:t>
            </a:r>
          </a:p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dirty="0" smtClean="0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“✘” </a:t>
            </a:r>
            <a:r>
              <a:rPr lang="en-US" sz="1400" b="1" dirty="0" smtClean="0">
                <a:solidFill>
                  <a:srgbClr val="660066"/>
                </a:solidFill>
                <a:latin typeface="Calibri"/>
              </a:rPr>
              <a:t> indicates no publicly announced plan to implement/support that feature.</a:t>
            </a:r>
          </a:p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660066"/>
                </a:solidFill>
                <a:latin typeface="Calibri"/>
              </a:rPr>
              <a:t>Platform-specific restrictions might apply to the supported features</a:t>
            </a:r>
            <a:endParaRPr lang="en-US" sz="1400" b="1" dirty="0">
              <a:solidFill>
                <a:srgbClr val="660066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117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gonne.updates">
  <a:themeElements>
    <a:clrScheme name="Custom 7">
      <a:dk1>
        <a:srgbClr val="616161"/>
      </a:dk1>
      <a:lt1>
        <a:srgbClr val="FFFFFF"/>
      </a:lt1>
      <a:dk2>
        <a:srgbClr val="1F497D"/>
      </a:dk2>
      <a:lt2>
        <a:srgbClr val="D2D2D2"/>
      </a:lt2>
      <a:accent1>
        <a:srgbClr val="A6C4DE"/>
      </a:accent1>
      <a:accent2>
        <a:srgbClr val="D8AC28"/>
      </a:accent2>
      <a:accent3>
        <a:srgbClr val="A22B38"/>
      </a:accent3>
      <a:accent4>
        <a:srgbClr val="7AB800"/>
      </a:accent4>
      <a:accent5>
        <a:srgbClr val="9D7D9E"/>
      </a:accent5>
      <a:accent6>
        <a:srgbClr val="BF5C28"/>
      </a:accent6>
      <a:hlink>
        <a:srgbClr val="4D8ABE"/>
      </a:hlink>
      <a:folHlink>
        <a:srgbClr val="4D8ABE"/>
      </a:folHlink>
    </a:clrScheme>
    <a:fontScheme name="Blue design">
      <a:majorFont>
        <a:latin typeface="Trebuchet M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Blue design 1">
        <a:dk1>
          <a:srgbClr val="616161"/>
        </a:dk1>
        <a:lt1>
          <a:srgbClr val="FFFFFF"/>
        </a:lt1>
        <a:dk2>
          <a:srgbClr val="1F497D"/>
        </a:dk2>
        <a:lt2>
          <a:srgbClr val="D2D2D2"/>
        </a:lt2>
        <a:accent1>
          <a:srgbClr val="5C0426"/>
        </a:accent1>
        <a:accent2>
          <a:srgbClr val="9D7D9E"/>
        </a:accent2>
        <a:accent3>
          <a:srgbClr val="FFFFFF"/>
        </a:accent3>
        <a:accent4>
          <a:srgbClr val="525252"/>
        </a:accent4>
        <a:accent5>
          <a:srgbClr val="B5AAAC"/>
        </a:accent5>
        <a:accent6>
          <a:srgbClr val="8E718F"/>
        </a:accent6>
        <a:hlink>
          <a:srgbClr val="253D51"/>
        </a:hlink>
        <a:folHlink>
          <a:srgbClr val="0D204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2013-06-10-argonne-mpi-basic</Template>
  <TotalTime>3803</TotalTime>
  <Words>274</Words>
  <Application>Microsoft Macintosh PowerPoint</Application>
  <PresentationFormat>On-screen Show (4:3)</PresentationFormat>
  <Paragraphs>222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ＭＳ Ｐゴシック</vt:lpstr>
      <vt:lpstr>Trebuchet MS</vt:lpstr>
      <vt:lpstr>Wingdings</vt:lpstr>
      <vt:lpstr>Zapf Dingbats</vt:lpstr>
      <vt:lpstr>Arial</vt:lpstr>
      <vt:lpstr>argonne.updates</vt:lpstr>
      <vt:lpstr>Status of MPI-3.1 Implementations</vt:lpstr>
    </vt:vector>
  </TitlesOfParts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Pavan Balaji</dc:creator>
  <cp:lastModifiedBy>Pavan Balaji</cp:lastModifiedBy>
  <cp:revision>1465</cp:revision>
  <dcterms:created xsi:type="dcterms:W3CDTF">2006-08-16T00:00:00Z</dcterms:created>
  <dcterms:modified xsi:type="dcterms:W3CDTF">2016-11-12T00:21:24Z</dcterms:modified>
</cp:coreProperties>
</file>