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4343"/>
    <a:srgbClr val="C44E00"/>
    <a:srgbClr val="50CB27"/>
    <a:srgbClr val="B185DD"/>
    <a:srgbClr val="9C75C3"/>
    <a:srgbClr val="F3F3F3"/>
    <a:srgbClr val="D7DDE9"/>
    <a:srgbClr val="124A91"/>
    <a:srgbClr val="005DAA"/>
    <a:srgbClr val="89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0" autoAdjust="0"/>
    <p:restoredTop sz="88644" autoAdjust="0"/>
  </p:normalViewPr>
  <p:slideViewPr>
    <p:cSldViewPr>
      <p:cViewPr varScale="1">
        <p:scale>
          <a:sx n="118" d="100"/>
          <a:sy n="118" d="100"/>
        </p:scale>
        <p:origin x="-1616" y="-104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</a:t>
            </a:r>
            <a:r>
              <a:rPr lang="en-US" dirty="0"/>
              <a:t>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906174"/>
              </p:ext>
            </p:extLst>
          </p:nvPr>
        </p:nvGraphicFramePr>
        <p:xfrm>
          <a:off x="152400" y="838200"/>
          <a:ext cx="8762999" cy="4919192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524000"/>
                <a:gridCol w="762000"/>
                <a:gridCol w="914400"/>
                <a:gridCol w="762000"/>
                <a:gridCol w="762000"/>
                <a:gridCol w="762000"/>
                <a:gridCol w="762000"/>
                <a:gridCol w="990600"/>
                <a:gridCol w="685800"/>
                <a:gridCol w="838199"/>
              </a:tblGrid>
              <a:tr h="2590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TH-MPI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SGI-MPT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6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Q1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 ‘14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 ‘13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MPI shared memory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 ‘13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Q2 ‘14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 ‘14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n-US" sz="180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(Needs fixes to MPI-3)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(Q1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‘14)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(Q2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‘14)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(Q2 ‘14)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(Q1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‘14)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(Q1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‘14)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(Q1 ‘14)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+mn-lt"/>
                          <a:sym typeface="Zapf Dingbats"/>
                        </a:rPr>
                        <a:t>(Q1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+mn-lt"/>
                          <a:sym typeface="Zapf Dingbats"/>
                        </a:rPr>
                        <a:t> ‘14)</a:t>
                      </a:r>
                      <a:endParaRPr lang="en-US" sz="18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sym typeface="Zapf Dingbats"/>
                        </a:rPr>
                        <a:t>Q1 ‘14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Q1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5867400"/>
            <a:ext cx="647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</a:t>
            </a:r>
            <a:r>
              <a:rPr lang="en-US" b="1" i="1" dirty="0" smtClean="0">
                <a:solidFill>
                  <a:srgbClr val="660066"/>
                </a:solidFill>
                <a:latin typeface="+mn-lt"/>
              </a:rPr>
              <a:t>publicly announced</a:t>
            </a:r>
            <a:r>
              <a:rPr lang="en-US" b="1" dirty="0" smtClean="0">
                <a:solidFill>
                  <a:srgbClr val="660066"/>
                </a:solidFill>
                <a:latin typeface="+mn-lt"/>
              </a:rPr>
              <a:t>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54693</TotalTime>
  <Words>222</Words>
  <Application>Microsoft Macintosh PowerPoint</Application>
  <PresentationFormat>On-screen Show (4:3)</PresentationFormat>
  <Paragraphs>99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Pavan Balaji</cp:lastModifiedBy>
  <cp:revision>817</cp:revision>
  <cp:lastPrinted>2013-06-19T19:47:29Z</cp:lastPrinted>
  <dcterms:created xsi:type="dcterms:W3CDTF">2011-04-27T19:57:20Z</dcterms:created>
  <dcterms:modified xsi:type="dcterms:W3CDTF">2013-11-15T01:59:52Z</dcterms:modified>
</cp:coreProperties>
</file>