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 varScale="1">
        <p:scale>
          <a:sx n="135" d="100"/>
          <a:sy n="135" d="100"/>
        </p:scale>
        <p:origin x="154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11/9/16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29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858695"/>
              </p:ext>
            </p:extLst>
          </p:nvPr>
        </p:nvGraphicFramePr>
        <p:xfrm>
          <a:off x="76201" y="659343"/>
          <a:ext cx="8991595" cy="47508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838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33400"/>
                <a:gridCol w="533400"/>
                <a:gridCol w="533400"/>
                <a:gridCol w="533396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5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Q2’17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+mn-lt"/>
                        </a:rPr>
                        <a:t>Q4’16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+mn-lt"/>
                        </a:rPr>
                        <a:t>*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3500" y="548256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07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3788</TotalTime>
  <Words>258</Words>
  <Application>Microsoft Macintosh PowerPoint</Application>
  <PresentationFormat>On-screen Show (4:3)</PresentationFormat>
  <Paragraphs>206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Trebuchet MS</vt:lpstr>
      <vt:lpstr>Wingdings</vt:lpstr>
      <vt:lpstr>Zapf Dingbats</vt:lpstr>
      <vt:lpstr>Arial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1454</cp:revision>
  <dcterms:created xsi:type="dcterms:W3CDTF">2006-08-16T00:00:00Z</dcterms:created>
  <dcterms:modified xsi:type="dcterms:W3CDTF">2016-11-09T23:09:01Z</dcterms:modified>
</cp:coreProperties>
</file>