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57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6381" autoAdjust="0"/>
  </p:normalViewPr>
  <p:slideViewPr>
    <p:cSldViewPr>
      <p:cViewPr varScale="1">
        <p:scale>
          <a:sx n="140" d="100"/>
          <a:sy n="140" d="100"/>
        </p:scale>
        <p:origin x="1592" y="192"/>
      </p:cViewPr>
      <p:guideLst>
        <p:guide orient="horz" pos="364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34000"/>
    </p:cViewPr>
  </p:sorterViewPr>
  <p:notesViewPr>
    <p:cSldViewPr>
      <p:cViewPr varScale="1">
        <p:scale>
          <a:sx n="88" d="100"/>
          <a:sy n="88" d="100"/>
        </p:scale>
        <p:origin x="-364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B0C5C-528F-9041-BF7E-8E99BBB2247B}" type="datetimeFigureOut">
              <a:rPr lang="en-US" smtClean="0"/>
              <a:t>7/11/15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BE11-C356-8A42-A960-1852E18EA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83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7/11/15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A3CC-7E40-0549-8F27-0934D39797A2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632D-016A-194E-A292-512A5BEC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5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37977-6ACA-6641-9539-7ABAF0E79413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4C229-2E03-404A-9B6A-1AF6BE4A68E8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80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8771-2A93-AE45-AA70-8D22DBCD34DC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5D1D-4A61-E247-9EFC-8A362C2E53DD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9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6FC0-1361-634D-9645-5FFFCBE8B38E}" type="datetime1">
              <a:rPr lang="en-US" smtClean="0"/>
              <a:t>7/11/15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8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4C35-132F-C543-B9B1-60DDFC58622B}" type="datetime1">
              <a:rPr lang="en-US" smtClean="0"/>
              <a:t>7/11/15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F838-C320-F848-B96D-E9580D2B3F54}" type="datetime1">
              <a:rPr lang="en-US" smtClean="0"/>
              <a:t>7/11/15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31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15BF-FE40-E249-BB10-EFA6F1A8D667}" type="datetime1">
              <a:rPr lang="en-US" smtClean="0"/>
              <a:t>7/11/15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70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4A7F-D049-AF4A-9E62-EE99FBB3E599}" type="datetime1">
              <a:rPr lang="en-US" smtClean="0"/>
              <a:t>7/11/15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9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2746-4124-C640-8A7A-C2C55F598F4C}" type="datetime1">
              <a:rPr lang="en-US" smtClean="0"/>
              <a:t>7/11/15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0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1A005-B5BC-AE4B-A4F9-45622DC751E1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8" name="Picture 5" descr="slide footer_blue_646.jpg"/>
            <p:cNvPicPr>
              <a:picLocks noChangeAspect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18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140795"/>
              </p:ext>
            </p:extLst>
          </p:nvPr>
        </p:nvGraphicFramePr>
        <p:xfrm>
          <a:off x="76201" y="533400"/>
          <a:ext cx="8991598" cy="4964302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90599"/>
                <a:gridCol w="685800"/>
                <a:gridCol w="838200"/>
                <a:gridCol w="609600"/>
                <a:gridCol w="609600"/>
                <a:gridCol w="685800"/>
                <a:gridCol w="609600"/>
                <a:gridCol w="838200"/>
                <a:gridCol w="685800"/>
                <a:gridCol w="762000"/>
                <a:gridCol w="609600"/>
                <a:gridCol w="609600"/>
                <a:gridCol w="457199"/>
              </a:tblGrid>
              <a:tr h="22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BG/Q MPI</a:t>
                      </a:r>
                      <a:r>
                        <a:rPr kumimoji="0" lang="en-US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 MPICH</a:t>
                      </a:r>
                      <a:r>
                        <a:rPr kumimoji="0" lang="en-US" sz="12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Platform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Nbrhood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rgbClr val="151515"/>
                          </a:solidFill>
                          <a:latin typeface="+mn-lt"/>
                          <a:ea typeface="+mn-ea"/>
                          <a:cs typeface="+mn-cs"/>
                        </a:rPr>
                        <a:t>Q2</a:t>
                      </a: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 ‘15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Shared memory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 ✔ </a:t>
                      </a:r>
                      <a:r>
                        <a:rPr lang="en-US" sz="1200" b="1" baseline="300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  <a:sym typeface="Zapf Dingbats"/>
                        </a:rPr>
                        <a:t>1</a:t>
                      </a:r>
                      <a:endParaRPr lang="en-US" sz="1200" b="1" baseline="30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Comm-creat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smtClean="0">
                          <a:solidFill>
                            <a:srgbClr val="151515"/>
                          </a:solidFill>
                        </a:rPr>
                        <a:t>Q2 ‘15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Q2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Q3 ‘15</a:t>
                      </a: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</a:rPr>
                        <a:t>Q3 ‘15</a:t>
                      </a:r>
                      <a:endParaRPr kumimoji="0" lang="en-US" sz="1200" b="1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Q4 ‘15</a:t>
                      </a:r>
                      <a:endParaRPr lang="en-US" sz="12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Q2 ‘16</a:t>
                      </a:r>
                      <a:endParaRPr lang="en-US" sz="12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	</a:t>
            </a:r>
            <a:r>
              <a:rPr lang="en-US" sz="1200" b="1" baseline="30000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Under development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553464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Empty cells indicate no </a:t>
            </a:r>
            <a:r>
              <a:rPr lang="en-US" sz="1400" b="1" i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publicly announced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for all supported features</a:t>
            </a:r>
            <a:endParaRPr lang="en-US" sz="1400" b="1" dirty="0">
              <a:solidFill>
                <a:srgbClr val="660066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4379</TotalTime>
  <Words>248</Words>
  <Application>Microsoft Macintosh PowerPoint</Application>
  <PresentationFormat>On-screen Show (4:3)</PresentationFormat>
  <Paragraphs>149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ＭＳ Ｐゴシック</vt:lpstr>
      <vt:lpstr>Zapf Dingbats</vt:lpstr>
      <vt:lpstr>Arial</vt:lpstr>
      <vt:lpstr>Office Theme</vt:lpstr>
      <vt:lpstr>Status of MPI-3.1 Implementations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1557</cp:revision>
  <dcterms:created xsi:type="dcterms:W3CDTF">2006-08-16T00:00:00Z</dcterms:created>
  <dcterms:modified xsi:type="dcterms:W3CDTF">2015-07-11T08:31:21Z</dcterms:modified>
</cp:coreProperties>
</file>