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14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sten Hoefler" initials="T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800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9"/>
    <p:restoredTop sz="92931" autoAdjust="0"/>
  </p:normalViewPr>
  <p:slideViewPr>
    <p:cSldViewPr>
      <p:cViewPr varScale="1">
        <p:scale>
          <a:sx n="109" d="100"/>
          <a:sy n="109" d="100"/>
        </p:scale>
        <p:origin x="15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F3293-CEF3-0E46-8C86-F91F653320F1}" type="datetimeFigureOut">
              <a:rPr lang="en-US" smtClean="0"/>
              <a:t>11/6/18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D44C0-C051-1044-A0AD-AEA4D055B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988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11/6/18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8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079" name="Picture 7" descr="title header_Blue_6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doe_blac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4963" y="6456363"/>
            <a:ext cx="9604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 descr="title footer_Blue_646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 u="none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151515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151515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31" name="Picture 7" descr="slide header_64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1032" name="Picture 5" descr="slide footer_blue_646.jpg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981200" y="6553200"/>
            <a:ext cx="54102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1">
                <a:solidFill>
                  <a:srgbClr val="C00000"/>
                </a:solidFill>
              </a:defRPr>
            </a:lvl1pPr>
          </a:lstStyle>
          <a:p>
            <a:r>
              <a:rPr lang="en-US"/>
              <a:t>Advanced MPI, ISC17 (06/18/2017)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772400" y="6537325"/>
            <a:ext cx="990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1">
                <a:solidFill>
                  <a:srgbClr val="C00000"/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4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2000">
          <a:solidFill>
            <a:schemeClr val="bg2">
              <a:lumMod val="10000"/>
            </a:schemeClr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•"/>
        <a:defRPr sz="1800">
          <a:solidFill>
            <a:schemeClr val="bg2">
              <a:lumMod val="10000"/>
            </a:schemeClr>
          </a:solidFill>
          <a:latin typeface="+mn-lt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Char char="–"/>
        <a:defRPr sz="1800">
          <a:solidFill>
            <a:schemeClr val="bg2">
              <a:lumMod val="10000"/>
            </a:schemeClr>
          </a:solidFill>
          <a:latin typeface="+mn-lt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800">
          <a:solidFill>
            <a:schemeClr val="bg2">
              <a:lumMod val="1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921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Status of MPI-3.1 Implementations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058057"/>
              </p:ext>
            </p:extLst>
          </p:nvPr>
        </p:nvGraphicFramePr>
        <p:xfrm>
          <a:off x="76200" y="556702"/>
          <a:ext cx="8915395" cy="5234498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78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6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2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8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5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61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62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629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0524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6734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717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0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HPE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MPC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NEC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Sunway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RIKEN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AMPI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4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BG/Q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(legacy) </a:t>
                      </a:r>
                      <a:r>
                        <a:rPr kumimoji="0" lang="en-US" sz="1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PE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(legacy)</a:t>
                      </a: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000" u="none" strike="noStrike" cap="none" normalizeH="0" baseline="3000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Spectrum</a:t>
                      </a:r>
                    </a:p>
                  </a:txBody>
                  <a:tcPr marL="91437" marR="91437" marT="45718" marB="45718" vert="vert27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492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489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</a:t>
                      </a: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Coll.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(*)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Shr. mem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MPI_T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 ✔</a:t>
                      </a:r>
                      <a:endParaRPr lang="en-US" sz="1000" b="1" baseline="30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Q1 ‘19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-create group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00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AB80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Q2 ‘19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Dtypes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07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7AB80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9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MProbe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7AB80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7AB8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7AB8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kern="1200" dirty="0">
                        <a:solidFill>
                          <a:srgbClr val="00B050"/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6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1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*</a:t>
                      </a:r>
                      <a:endParaRPr lang="en-US" sz="10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✘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00B050"/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000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Q2‘19</a:t>
                      </a:r>
                      <a:endParaRPr lang="en-US" sz="10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230779"/>
            <a:ext cx="89916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000" b="1" baseline="30000" dirty="0">
                <a:solidFill>
                  <a:srgbClr val="FF0000"/>
                </a:solidFill>
                <a:latin typeface="Calibri"/>
              </a:rPr>
              <a:t>1</a:t>
            </a:r>
            <a:r>
              <a:rPr lang="en-US" sz="1000" b="1" dirty="0">
                <a:solidFill>
                  <a:srgbClr val="FF0000"/>
                </a:solidFill>
                <a:latin typeface="Calibri"/>
              </a:rPr>
              <a:t> Open Source but unsupported		</a:t>
            </a:r>
            <a:r>
              <a:rPr lang="en-US" sz="1000" b="1" baseline="30000" dirty="0">
                <a:solidFill>
                  <a:srgbClr val="FF0000"/>
                </a:solidFill>
              </a:rPr>
              <a:t> 2</a:t>
            </a:r>
            <a:r>
              <a:rPr lang="en-US" sz="1000" b="1" dirty="0">
                <a:solidFill>
                  <a:srgbClr val="FF0000"/>
                </a:solidFill>
              </a:rPr>
              <a:t> No </a:t>
            </a:r>
            <a:r>
              <a:rPr lang="en-US" sz="1000" b="1" dirty="0">
                <a:solidFill>
                  <a:srgbClr val="FF0000"/>
                </a:solidFill>
                <a:latin typeface="Calibri"/>
              </a:rPr>
              <a:t>MPI_T variables exposed		* Under development	(*) Partly done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1" y="5835526"/>
            <a:ext cx="8915399" cy="4565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100" b="1" dirty="0">
                <a:solidFill>
                  <a:srgbClr val="660066"/>
                </a:solidFill>
                <a:latin typeface="Calibri"/>
              </a:rPr>
              <a:t>Slide updated 11/6/2018		Release dates are estimates and are subject to change at any time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100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“✘” </a:t>
            </a:r>
            <a:r>
              <a:rPr lang="en-US" sz="1100" b="1" dirty="0">
                <a:solidFill>
                  <a:srgbClr val="660066"/>
                </a:solidFill>
                <a:latin typeface="Calibri"/>
              </a:rPr>
              <a:t> indicates no publicly announced plan to implement/support that feature; platform-specific restrictions might apply to the supported features</a:t>
            </a:r>
          </a:p>
        </p:txBody>
      </p:sp>
    </p:spTree>
    <p:extLst>
      <p:ext uri="{BB962C8B-B14F-4D97-AF65-F5344CB8AC3E}">
        <p14:creationId xmlns:p14="http://schemas.microsoft.com/office/powerpoint/2010/main" val="765160621"/>
      </p:ext>
    </p:extLst>
  </p:cSld>
  <p:clrMapOvr>
    <a:masterClrMapping/>
  </p:clrMapOvr>
</p:sld>
</file>

<file path=ppt/theme/theme1.xml><?xml version="1.0" encoding="utf-8"?>
<a:theme xmlns:a="http://schemas.openxmlformats.org/drawingml/2006/main" name="argonne.updates">
  <a:themeElements>
    <a:clrScheme name="Custom 7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D8AC28"/>
      </a:accent2>
      <a:accent3>
        <a:srgbClr val="A22B38"/>
      </a:accent3>
      <a:accent4>
        <a:srgbClr val="7AB800"/>
      </a:accent4>
      <a:accent5>
        <a:srgbClr val="9D7D9E"/>
      </a:accent5>
      <a:accent6>
        <a:srgbClr val="BF5C28"/>
      </a:accent6>
      <a:hlink>
        <a:srgbClr val="4D8ABE"/>
      </a:hlink>
      <a:folHlink>
        <a:srgbClr val="4D8ABE"/>
      </a:folHlink>
    </a:clrScheme>
    <a:fontScheme name="Blue design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Blue design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2013-06-10-argonne-mpi-basic</Template>
  <TotalTime>3813</TotalTime>
  <Words>260</Words>
  <Application>Microsoft Macintosh PowerPoint</Application>
  <PresentationFormat>On-screen Show (4:3)</PresentationFormat>
  <Paragraphs>223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Trebuchet MS</vt:lpstr>
      <vt:lpstr>Wingdings</vt:lpstr>
      <vt:lpstr>Zapf Dingbats</vt:lpstr>
      <vt:lpstr>argonne.updates</vt:lpstr>
      <vt:lpstr>Status of MPI-3.1 Implementations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Balaji, Pavan</cp:lastModifiedBy>
  <cp:revision>1484</cp:revision>
  <dcterms:created xsi:type="dcterms:W3CDTF">2006-08-16T00:00:00Z</dcterms:created>
  <dcterms:modified xsi:type="dcterms:W3CDTF">2018-11-07T01:37:48Z</dcterms:modified>
</cp:coreProperties>
</file>