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3"/>
  </p:notesMasterIdLst>
  <p:handoutMasterIdLst>
    <p:handoutMasterId r:id="rId4"/>
  </p:handoutMasterIdLst>
  <p:sldIdLst>
    <p:sldId id="57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4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6381" autoAdjust="0"/>
  </p:normalViewPr>
  <p:slideViewPr>
    <p:cSldViewPr>
      <p:cViewPr>
        <p:scale>
          <a:sx n="140" d="100"/>
          <a:sy n="140" d="100"/>
        </p:scale>
        <p:origin x="1592" y="192"/>
      </p:cViewPr>
      <p:guideLst>
        <p:guide orient="horz" pos="364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34000"/>
    </p:cViewPr>
  </p:sorterViewPr>
  <p:notesViewPr>
    <p:cSldViewPr>
      <p:cViewPr varScale="1">
        <p:scale>
          <a:sx n="88" d="100"/>
          <a:sy n="88" d="100"/>
        </p:scale>
        <p:origin x="-364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B0C5C-528F-9041-BF7E-8E99BBB2247B}" type="datetimeFigureOut">
              <a:rPr lang="en-US" smtClean="0"/>
              <a:t>7/11/15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0CBE11-C356-8A42-A960-1852E18EA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9838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D4844-81F1-446A-97B8-54AB0D050AA8}" type="datetimeFigureOut">
              <a:rPr lang="en-US" smtClean="0"/>
              <a:pPr/>
              <a:t>7/11/15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F541E-15DA-4669-9121-E1091DE0D7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236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2F541E-15DA-4669-9121-E1091DE0D74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73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A3CC-7E40-0549-8F27-0934D39797A2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B632D-016A-194E-A292-512A5BEC05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859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37977-6ACA-6641-9539-7ABAF0E79413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1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4C229-2E03-404A-9B6A-1AF6BE4A68E8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80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78771-2A93-AE45-AA70-8D22DBCD34DC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41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5D1D-4A61-E247-9EFC-8A362C2E53DD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95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66FC0-1361-634D-9645-5FFFCBE8B38E}" type="datetime1">
              <a:rPr lang="en-US" smtClean="0"/>
              <a:t>7/11/15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86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D4C35-132F-C543-B9B1-60DDFC58622B}" type="datetime1">
              <a:rPr lang="en-US" smtClean="0"/>
              <a:t>7/11/15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1F838-C320-F848-B96D-E9580D2B3F54}" type="datetime1">
              <a:rPr lang="en-US" smtClean="0"/>
              <a:t>7/11/15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311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15BF-FE40-E249-BB10-EFA6F1A8D667}" type="datetime1">
              <a:rPr lang="en-US" smtClean="0"/>
              <a:t>7/11/15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709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54A7F-D049-AF4A-9E62-EE99FBB3E599}" type="datetime1">
              <a:rPr lang="en-US" smtClean="0"/>
              <a:t>7/11/15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69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2746-4124-C640-8A7A-C2C55F598F4C}" type="datetime1">
              <a:rPr lang="en-US" smtClean="0"/>
              <a:t>7/11/15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00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1A005-B5BC-AE4B-A4F9-45622DC751E1}" type="datetime1">
              <a:rPr lang="en-US" smtClean="0"/>
              <a:t>7/11/15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Introduction to MPI, Argonne (06/05/2015)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94888-48A7-42F6-AE45-2BD5FD40ED91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6324600"/>
            <a:ext cx="9144000" cy="530225"/>
            <a:chOff x="0" y="6324600"/>
            <a:chExt cx="9144000" cy="530225"/>
          </a:xfrm>
        </p:grpSpPr>
        <p:pic>
          <p:nvPicPr>
            <p:cNvPr id="8" name="Picture 5" descr="slide footer_blue_646.jpg"/>
            <p:cNvPicPr>
              <a:picLocks noChangeAspect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0" y="6324600"/>
              <a:ext cx="9144000" cy="530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Isosceles Triangle 8"/>
            <p:cNvSpPr/>
            <p:nvPr userDrawn="1"/>
          </p:nvSpPr>
          <p:spPr bwMode="auto">
            <a:xfrm>
              <a:off x="152400" y="6477000"/>
              <a:ext cx="304800" cy="304800"/>
            </a:xfrm>
            <a:prstGeom prst="triangle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185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038"/>
            <a:ext cx="8229600" cy="56356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Status of MPI-3.1 Implementations</a:t>
            </a:r>
            <a:endParaRPr lang="en-US" sz="28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6956429"/>
              </p:ext>
            </p:extLst>
          </p:nvPr>
        </p:nvGraphicFramePr>
        <p:xfrm>
          <a:off x="76201" y="533400"/>
          <a:ext cx="8991598" cy="4964302"/>
        </p:xfrm>
        <a:graphic>
          <a:graphicData uri="http://schemas.openxmlformats.org/drawingml/2006/table">
            <a:tbl>
              <a:tblPr firstRow="1" firstCol="1">
                <a:tableStyleId>{21E4AEA4-8DFA-4A89-87EB-49C32662AFE0}</a:tableStyleId>
              </a:tblPr>
              <a:tblGrid>
                <a:gridCol w="990599"/>
                <a:gridCol w="685800"/>
                <a:gridCol w="838200"/>
                <a:gridCol w="609600"/>
                <a:gridCol w="609600"/>
                <a:gridCol w="685800"/>
                <a:gridCol w="609600"/>
                <a:gridCol w="838200"/>
                <a:gridCol w="685800"/>
                <a:gridCol w="762000"/>
                <a:gridCol w="609600"/>
                <a:gridCol w="609600"/>
                <a:gridCol w="457199"/>
              </a:tblGrid>
              <a:tr h="2285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MVAPICH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Open</a:t>
                      </a:r>
                      <a:r>
                        <a:rPr lang="en-US" sz="12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</a:rPr>
                        <a:t> MPI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Cray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Tianhe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Intel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BG/Q MPI</a:t>
                      </a:r>
                      <a:r>
                        <a:rPr kumimoji="0" lang="en-US" sz="1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1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IBM PE 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MPICH</a:t>
                      </a:r>
                      <a:r>
                        <a:rPr kumimoji="0" lang="en-US" sz="120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IBM Platform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SGI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Fujitsu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MS MPI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003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NBC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Nbrhood</a:t>
                      </a: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 collectives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smtClean="0">
                          <a:solidFill>
                            <a:srgbClr val="151515"/>
                          </a:solidFill>
                          <a:latin typeface="+mn-lt"/>
                          <a:ea typeface="+mn-ea"/>
                          <a:cs typeface="+mn-cs"/>
                        </a:rPr>
                        <a:t>Q3</a:t>
                      </a: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 ‘15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RMA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Shared memory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Tools Interface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 </a:t>
                      </a:r>
                      <a:r>
                        <a:rPr lang="en-US" sz="1200" b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b="1" baseline="300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Comm-creat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group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37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F08 Bindings</a:t>
                      </a:r>
                      <a:endParaRPr kumimoji="0" lang="en-US" sz="120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rgbClr val="151515"/>
                        </a:solidFill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New </a:t>
                      </a:r>
                      <a:r>
                        <a:rPr kumimoji="0" lang="en-US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Datatypes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Large Counts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  <a:endParaRPr lang="en-US" sz="1200" b="1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151515"/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</a:rPr>
                        <a:t>Matched Probe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kern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Zapf Dingbats"/>
                        <a:cs typeface="Zapf Dingbats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D2D2D2">
                              <a:lumMod val="10000"/>
                            </a:srgbClr>
                          </a:solidFill>
                          <a:effectLst/>
                          <a:uLnTx/>
                          <a:uFillTx/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Q3 ‘15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</a:rPr>
                        <a:t>*</a:t>
                      </a: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0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+mn-lt"/>
                          <a:ea typeface="ＭＳ Ｐゴシック" charset="0"/>
                          <a:cs typeface="Arial" charset="0"/>
                        </a:rPr>
                        <a:t>NBC I/O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+mn-lt"/>
                        <a:ea typeface="ＭＳ Ｐゴシック" charset="0"/>
                        <a:cs typeface="Arial" charset="0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Zapf Dingbats"/>
                          <a:ea typeface="Zapf Dingbats"/>
                          <a:cs typeface="Zapf Dingbats"/>
                          <a:sym typeface="Zapf Dingbats"/>
                        </a:rPr>
                        <a:t>✔</a:t>
                      </a: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Q3 ‘15</a:t>
                      </a: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Zapf Dingbats"/>
                          <a:cs typeface="Zapf Dingbats"/>
                        </a:rPr>
                        <a:t>Q3 ‘15</a:t>
                      </a: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Q4 ‘15</a:t>
                      </a:r>
                      <a:endParaRPr lang="en-US" sz="12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54" marR="91454" marT="45719" marB="45719" anchor="ctr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D2D2D2">
                            <a:lumMod val="10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Q2 ‘16</a:t>
                      </a:r>
                      <a:endParaRPr lang="en-US" sz="1200" b="1" kern="1200" dirty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+mn-lt"/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 marL="91437" marR="91437" marT="45718" marB="45718" anchor="ctr" horzOverflow="overflow">
                    <a:lnL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6200" y="6276201"/>
            <a:ext cx="89916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	</a:t>
            </a:r>
            <a:r>
              <a:rPr lang="en-US" sz="1200" b="1" baseline="30000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1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 Open Source but unsupported	</a:t>
            </a:r>
            <a:r>
              <a:rPr lang="en-US" sz="1200" b="1" baseline="30000" dirty="0">
                <a:solidFill>
                  <a:srgbClr val="FF0000"/>
                </a:solidFill>
              </a:rPr>
              <a:t> </a:t>
            </a:r>
            <a:r>
              <a:rPr lang="en-US" sz="12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1200" b="1" dirty="0" smtClean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No </a:t>
            </a:r>
            <a:r>
              <a:rPr lang="en-US" sz="1200" b="1" dirty="0" smtClean="0">
                <a:solidFill>
                  <a:srgbClr val="FF0000"/>
                </a:solidFill>
                <a:latin typeface="Calibri"/>
                <a:ea typeface="+mn-ea"/>
                <a:cs typeface="+mn-cs"/>
              </a:rPr>
              <a:t>MPI_T variables exposed	* Under development</a:t>
            </a:r>
            <a:endParaRPr lang="en-US" sz="1200" b="1" dirty="0">
              <a:solidFill>
                <a:srgbClr val="FF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00" y="5534640"/>
            <a:ext cx="6477000" cy="7899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Release dates are estimates and are subject to change at any time.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Empty cells indicate no </a:t>
            </a:r>
            <a:r>
              <a:rPr lang="en-US" sz="1400" b="1" i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publicly announced</a:t>
            </a:r>
            <a:r>
              <a:rPr lang="en-US" sz="1400" b="1" dirty="0" smtClean="0">
                <a:solidFill>
                  <a:srgbClr val="660066"/>
                </a:solidFill>
                <a:latin typeface="Calibri"/>
                <a:ea typeface="+mn-ea"/>
                <a:cs typeface="+mn-cs"/>
              </a:rPr>
              <a:t> plan to implement/support that feature.</a:t>
            </a:r>
          </a:p>
          <a:p>
            <a:pPr algn="ctr" fontAlgn="auto">
              <a:spcBef>
                <a:spcPts val="24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660066"/>
                </a:solidFill>
                <a:latin typeface="Calibri"/>
              </a:rPr>
              <a:t>Platform-specific restrictions might apply for all supported features</a:t>
            </a:r>
            <a:endParaRPr lang="en-US" sz="1400" b="1" dirty="0">
              <a:solidFill>
                <a:srgbClr val="660066"/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93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4380</TotalTime>
  <Words>247</Words>
  <Application>Microsoft Macintosh PowerPoint</Application>
  <PresentationFormat>On-screen Show (4:3)</PresentationFormat>
  <Paragraphs>149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Calibri Light</vt:lpstr>
      <vt:lpstr>ＭＳ Ｐゴシック</vt:lpstr>
      <vt:lpstr>Zapf Dingbats</vt:lpstr>
      <vt:lpstr>Arial</vt:lpstr>
      <vt:lpstr>Office Theme</vt:lpstr>
      <vt:lpstr>Status of MPI-3.1 Implementations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Pavan Balaji</dc:creator>
  <cp:lastModifiedBy>Pavan Balaji</cp:lastModifiedBy>
  <cp:revision>1560</cp:revision>
  <dcterms:created xsi:type="dcterms:W3CDTF">2006-08-16T00:00:00Z</dcterms:created>
  <dcterms:modified xsi:type="dcterms:W3CDTF">2015-07-11T14:27:21Z</dcterms:modified>
</cp:coreProperties>
</file>