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956" autoAdjust="0"/>
  </p:normalViewPr>
  <p:slideViewPr>
    <p:cSldViewPr snapToGrid="0" snapToObjects="1" showGuides="1">
      <p:cViewPr varScale="1">
        <p:scale>
          <a:sx n="142" d="100"/>
          <a:sy n="142" d="100"/>
        </p:scale>
        <p:origin x="-1208" y="-96"/>
      </p:cViewPr>
      <p:guideLst>
        <p:guide orient="horz" pos="2166"/>
        <p:guide pos="277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452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5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1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3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1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63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27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9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8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27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8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30F73-4292-8246-8F80-728C22C9A462}" type="datetimeFigureOut">
              <a:rPr lang="en-US" smtClean="0"/>
              <a:t>8/21/13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9D57A-CC2F-2B41-A0C7-8F806C3E9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8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 MPROBE… and beyond!</a:t>
            </a:r>
            <a:br>
              <a:rPr lang="en-US" dirty="0" smtClean="0"/>
            </a:br>
            <a:r>
              <a:rPr lang="en-US" dirty="0" smtClean="0"/>
              <a:t>MPI_ARECV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Squyres and </a:t>
            </a:r>
            <a:r>
              <a:rPr lang="en-US" smtClean="0"/>
              <a:t>Goodell</a:t>
            </a:r>
            <a:endParaRPr lang="en-US" dirty="0"/>
          </a:p>
          <a:p>
            <a:r>
              <a:rPr lang="en-US" dirty="0"/>
              <a:t>Madrid, September </a:t>
            </a:r>
            <a:r>
              <a:rPr lang="en-US" dirty="0" smtClean="0"/>
              <a:t>2013</a:t>
            </a:r>
            <a:endParaRPr lang="en-US" dirty="0" smtClean="0"/>
          </a:p>
          <a:p>
            <a:r>
              <a:rPr lang="en-US" dirty="0" smtClean="0"/>
              <a:t>Last </a:t>
            </a:r>
            <a:r>
              <a:rPr lang="en-US" dirty="0" smtClean="0"/>
              <a:t>edit: v0.3 20 Aug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616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MPROBE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2683"/>
          </a:xfrm>
        </p:spPr>
        <p:txBody>
          <a:bodyPr>
            <a:normAutofit/>
          </a:bodyPr>
          <a:lstStyle/>
          <a:p>
            <a:r>
              <a:rPr lang="en-US" dirty="0" smtClean="0"/>
              <a:t>Typical use:</a:t>
            </a:r>
          </a:p>
          <a:p>
            <a:pPr lvl="1"/>
            <a:r>
              <a:rPr lang="en-US" dirty="0" err="1" smtClean="0"/>
              <a:t>Mprobe</a:t>
            </a:r>
            <a:r>
              <a:rPr lang="en-US" dirty="0" smtClean="0"/>
              <a:t> to discover unknown message</a:t>
            </a:r>
          </a:p>
          <a:p>
            <a:pPr lvl="1"/>
            <a:r>
              <a:rPr lang="en-US" dirty="0" smtClean="0"/>
              <a:t>Allocate space for the message</a:t>
            </a:r>
          </a:p>
          <a:p>
            <a:pPr lvl="1"/>
            <a:r>
              <a:rPr lang="en-US" dirty="0" err="1" smtClean="0"/>
              <a:t>Mrecv</a:t>
            </a:r>
            <a:r>
              <a:rPr lang="en-US" dirty="0" smtClean="0"/>
              <a:t> to actually receive the message</a:t>
            </a:r>
          </a:p>
          <a:p>
            <a:r>
              <a:rPr lang="en-US" dirty="0" smtClean="0"/>
              <a:t>But:</a:t>
            </a:r>
          </a:p>
          <a:p>
            <a:pPr lvl="1"/>
            <a:r>
              <a:rPr lang="en-US" dirty="0" smtClean="0"/>
              <a:t>There is no request-based version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Can’t TEST* or WAIT* for unknown-sized message in conjunction with other known messages</a:t>
            </a:r>
          </a:p>
        </p:txBody>
      </p:sp>
    </p:spTree>
    <p:extLst>
      <p:ext uri="{BB962C8B-B14F-4D97-AF65-F5344CB8AC3E}">
        <p14:creationId xmlns:p14="http://schemas.microsoft.com/office/powerpoint/2010/main" val="3882000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collapse that?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8902"/>
          </a:xfrm>
        </p:spPr>
        <p:txBody>
          <a:bodyPr>
            <a:normAutofit/>
          </a:bodyPr>
          <a:lstStyle/>
          <a:p>
            <a:r>
              <a:rPr lang="en-US" dirty="0" smtClean="0"/>
              <a:t>MPI allocates the receive buffer</a:t>
            </a:r>
          </a:p>
          <a:p>
            <a:pPr lvl="1"/>
            <a:r>
              <a:rPr lang="en-US" dirty="0" err="1" smtClean="0"/>
              <a:t>MPI_Arecv</a:t>
            </a:r>
            <a:r>
              <a:rPr lang="en-US" dirty="0" smtClean="0"/>
              <a:t>(source, tag, </a:t>
            </a:r>
            <a:r>
              <a:rPr lang="en-US" dirty="0" err="1" smtClean="0"/>
              <a:t>comm</a:t>
            </a:r>
            <a:r>
              <a:rPr lang="en-US" dirty="0" smtClean="0"/>
              <a:t>, &amp;status)</a:t>
            </a:r>
          </a:p>
          <a:p>
            <a:pPr lvl="1"/>
            <a:r>
              <a:rPr lang="en-US" dirty="0" err="1" smtClean="0"/>
              <a:t>MPI_Iarecv</a:t>
            </a:r>
            <a:r>
              <a:rPr lang="en-US" dirty="0" smtClean="0"/>
              <a:t>(source, tag, </a:t>
            </a:r>
            <a:r>
              <a:rPr lang="en-US" dirty="0" err="1" smtClean="0"/>
              <a:t>comm</a:t>
            </a:r>
            <a:r>
              <a:rPr lang="en-US" dirty="0" smtClean="0"/>
              <a:t>, &amp;request)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Allows receipt of unknown-sized messages in array TEST/WAIT functions</a:t>
            </a:r>
          </a:p>
          <a:p>
            <a:r>
              <a:rPr lang="en-US" dirty="0" smtClean="0"/>
              <a:t>When the receive completes, get the buffer:</a:t>
            </a:r>
          </a:p>
          <a:p>
            <a:pPr lvl="1"/>
            <a:r>
              <a:rPr lang="en-US" dirty="0" err="1" smtClean="0"/>
              <a:t>MPI_Status_get_buffer</a:t>
            </a:r>
            <a:r>
              <a:rPr lang="en-US" dirty="0" smtClean="0"/>
              <a:t>(status, &amp;buffer)</a:t>
            </a:r>
          </a:p>
          <a:p>
            <a:r>
              <a:rPr lang="en-US" dirty="0" smtClean="0"/>
              <a:t>Later, </a:t>
            </a:r>
            <a:r>
              <a:rPr lang="en-US" dirty="0" err="1" smtClean="0"/>
              <a:t>MPI_Free_mem</a:t>
            </a:r>
            <a:r>
              <a:rPr lang="en-US" dirty="0" smtClean="0"/>
              <a:t>(buffer)</a:t>
            </a:r>
          </a:p>
        </p:txBody>
      </p:sp>
    </p:spTree>
    <p:extLst>
      <p:ext uri="{BB962C8B-B14F-4D97-AF65-F5344CB8AC3E}">
        <p14:creationId xmlns:p14="http://schemas.microsoft.com/office/powerpoint/2010/main" val="1632083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Received message is self-describing</a:t>
            </a:r>
          </a:p>
          <a:p>
            <a:pPr lvl="1"/>
            <a:r>
              <a:rPr lang="en-US" dirty="0" smtClean="0"/>
              <a:t>(this is an application issue)</a:t>
            </a:r>
          </a:p>
          <a:p>
            <a:r>
              <a:rPr lang="en-US" dirty="0" smtClean="0"/>
              <a:t>Possibly also use MPI_GET_ELEMENTS[_X] and/or MPI_GET_COUNT[_X]</a:t>
            </a:r>
          </a:p>
        </p:txBody>
      </p:sp>
    </p:spTree>
    <p:extLst>
      <p:ext uri="{BB962C8B-B14F-4D97-AF65-F5344CB8AC3E}">
        <p14:creationId xmlns:p14="http://schemas.microsoft.com/office/powerpoint/2010/main" val="1793048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common workarounds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0036"/>
          </a:xfrm>
        </p:spPr>
        <p:txBody>
          <a:bodyPr>
            <a:normAutofit/>
          </a:bodyPr>
          <a:lstStyle/>
          <a:p>
            <a:pPr marL="571500" indent="-514350">
              <a:buFont typeface="+mj-lt"/>
              <a:buAutoNum type="arabicPeriod"/>
            </a:pPr>
            <a:r>
              <a:rPr lang="en-US" dirty="0" smtClean="0"/>
              <a:t>Post larger receive than necessary</a:t>
            </a:r>
          </a:p>
          <a:p>
            <a:pPr lvl="1"/>
            <a:r>
              <a:rPr lang="en-US" dirty="0" smtClean="0"/>
              <a:t>Potentially wastes space</a:t>
            </a:r>
          </a:p>
          <a:p>
            <a:pPr lvl="1"/>
            <a:r>
              <a:rPr lang="en-US" dirty="0" smtClean="0"/>
              <a:t>Not always possible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Send 2 messages: a) size, b) actual message</a:t>
            </a:r>
          </a:p>
          <a:p>
            <a:pPr lvl="1"/>
            <a:r>
              <a:rPr lang="en-US" dirty="0" smtClean="0"/>
              <a:t>Incur latency cost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Application based long-message rendezvous</a:t>
            </a:r>
          </a:p>
          <a:p>
            <a:pPr lvl="1"/>
            <a:r>
              <a:rPr lang="en-US" dirty="0" smtClean="0"/>
              <a:t>Complex application logic</a:t>
            </a:r>
          </a:p>
        </p:txBody>
      </p:sp>
    </p:spTree>
    <p:extLst>
      <p:ext uri="{BB962C8B-B14F-4D97-AF65-F5344CB8AC3E}">
        <p14:creationId xmlns:p14="http://schemas.microsoft.com/office/powerpoint/2010/main" val="460333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ARECV scenario: pre-posted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0230"/>
          </a:xfrm>
        </p:spPr>
        <p:txBody>
          <a:bodyPr>
            <a:normAutofit/>
          </a:bodyPr>
          <a:lstStyle/>
          <a:p>
            <a:r>
              <a:rPr lang="en-US" dirty="0" smtClean="0"/>
              <a:t>T=0: </a:t>
            </a:r>
            <a:r>
              <a:rPr lang="en-US" dirty="0" err="1" smtClean="0"/>
              <a:t>MPI_Arecv</a:t>
            </a:r>
            <a:r>
              <a:rPr lang="en-US" dirty="0" smtClean="0"/>
              <a:t> posted</a:t>
            </a:r>
          </a:p>
          <a:p>
            <a:r>
              <a:rPr lang="en-US" dirty="0" smtClean="0"/>
              <a:t>T=1: matching message arrives</a:t>
            </a:r>
          </a:p>
          <a:p>
            <a:r>
              <a:rPr lang="en-US" dirty="0" smtClean="0"/>
              <a:t>T=2: matched to pre-posted envelope</a:t>
            </a:r>
          </a:p>
          <a:p>
            <a:r>
              <a:rPr lang="en-US" dirty="0" smtClean="0"/>
              <a:t>T=3: notices that it’s an ARECV</a:t>
            </a:r>
          </a:p>
          <a:p>
            <a:pPr lvl="1"/>
            <a:r>
              <a:rPr lang="en-US" dirty="0" err="1" smtClean="0"/>
              <a:t>malloc</a:t>
            </a:r>
            <a:r>
              <a:rPr lang="en-US" dirty="0" smtClean="0"/>
              <a:t>() a buffer / get a </a:t>
            </a:r>
            <a:r>
              <a:rPr lang="en-US" dirty="0" err="1" smtClean="0"/>
              <a:t>freelisted</a:t>
            </a:r>
            <a:r>
              <a:rPr lang="en-US" dirty="0" smtClean="0"/>
              <a:t> buffer / etc.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Only happens if the match is an ARECV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Bonus: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May be able to give network buffer back to caller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Allows rendezvous to occur “immediately”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594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ARECV scenario: unexpected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199" y="1600200"/>
            <a:ext cx="8583559" cy="5104611"/>
          </a:xfrm>
        </p:spPr>
        <p:txBody>
          <a:bodyPr>
            <a:normAutofit/>
          </a:bodyPr>
          <a:lstStyle/>
          <a:p>
            <a:r>
              <a:rPr lang="en-US" dirty="0" smtClean="0"/>
              <a:t>T=0: message arrives</a:t>
            </a:r>
          </a:p>
          <a:p>
            <a:r>
              <a:rPr lang="en-US" dirty="0" smtClean="0"/>
              <a:t>T=1: no pre-posted match is found</a:t>
            </a:r>
          </a:p>
          <a:p>
            <a:r>
              <a:rPr lang="en-US" dirty="0" smtClean="0"/>
              <a:t>T=2: buffers unexpected message, puts on unexpected list</a:t>
            </a:r>
          </a:p>
          <a:p>
            <a:r>
              <a:rPr lang="en-US" dirty="0" smtClean="0"/>
              <a:t>T=3: matching </a:t>
            </a:r>
            <a:r>
              <a:rPr lang="en-US" dirty="0" err="1" smtClean="0"/>
              <a:t>MPI_Arecv</a:t>
            </a:r>
            <a:r>
              <a:rPr lang="en-US" dirty="0" smtClean="0"/>
              <a:t> is posted</a:t>
            </a:r>
          </a:p>
          <a:p>
            <a:r>
              <a:rPr lang="en-US" dirty="0" smtClean="0"/>
              <a:t>T=4: finds match on unexpected queue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dirty="0" smtClean="0">
                <a:solidFill>
                  <a:srgbClr val="FF0000"/>
                </a:solidFill>
              </a:rPr>
              <a:t>ay be able to give unexpected buffer directly to MPI_ARECV (vs. another </a:t>
            </a:r>
            <a:r>
              <a:rPr lang="en-US" dirty="0" err="1" smtClean="0">
                <a:solidFill>
                  <a:srgbClr val="FF0000"/>
                </a:solidFill>
              </a:rPr>
              <a:t>malloc</a:t>
            </a:r>
            <a:r>
              <a:rPr lang="en-US" dirty="0" err="1">
                <a:solidFill>
                  <a:srgbClr val="FF0000"/>
                </a:solidFill>
              </a:rPr>
              <a:t>+</a:t>
            </a:r>
            <a:r>
              <a:rPr lang="en-US" dirty="0" err="1" smtClean="0">
                <a:solidFill>
                  <a:srgbClr val="FF0000"/>
                </a:solidFill>
              </a:rPr>
              <a:t>memcpy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54893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345</Words>
  <Application>Microsoft Macintosh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To MPROBE… and beyond! MPI_ARECV</vt:lpstr>
      <vt:lpstr>MPROBE</vt:lpstr>
      <vt:lpstr>Why not collapse that?</vt:lpstr>
      <vt:lpstr>Assumptions</vt:lpstr>
      <vt:lpstr>Other common workarounds</vt:lpstr>
      <vt:lpstr>ARECV scenario: pre-posted</vt:lpstr>
      <vt:lpstr>ARECV scenario: unexpected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MPROBE… and beyond! MPI_ARECV</dc:title>
  <dc:creator>Jeff Squyres</dc:creator>
  <cp:lastModifiedBy>Jeff Squyres</cp:lastModifiedBy>
  <cp:revision>57</cp:revision>
  <dcterms:created xsi:type="dcterms:W3CDTF">2013-08-01T12:12:22Z</dcterms:created>
  <dcterms:modified xsi:type="dcterms:W3CDTF">2013-08-21T14:27:52Z</dcterms:modified>
</cp:coreProperties>
</file>