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87" y="215964"/>
            <a:ext cx="59881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Genome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9" y="2614136"/>
            <a:ext cx="767005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g</a:t>
            </a:r>
            <a:r>
              <a:rPr lang="en-US" sz="1200" b="1" dirty="0" smtClean="0">
                <a:solidFill>
                  <a:srgbClr val="7030A0"/>
                </a:solidFill>
              </a:rPr>
              <a:t>rowth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3032" y="2004981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e</a:t>
            </a:r>
            <a:r>
              <a:rPr lang="en-US" sz="1200" b="1" dirty="0" smtClean="0">
                <a:solidFill>
                  <a:srgbClr val="FF0000"/>
                </a:solidFill>
              </a:rPr>
              <a:t>xpression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data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5964"/>
            <a:ext cx="757451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85262" y="4191000"/>
            <a:ext cx="7492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Conversion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t</a:t>
            </a:r>
            <a:r>
              <a:rPr lang="en-US" sz="1200" dirty="0" smtClean="0">
                <a:solidFill>
                  <a:srgbClr val="FF0000"/>
                </a:solidFill>
              </a:rPr>
              <a:t>o growth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nogrowth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5647" y="135299"/>
            <a:ext cx="7157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0068" y="123631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3502" y="135299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675305" y="308297"/>
            <a:ext cx="31529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1"/>
          </p:cNvCxnSpPr>
          <p:nvPr/>
        </p:nvCxnSpPr>
        <p:spPr>
          <a:xfrm flipV="1">
            <a:off x="2861356" y="308297"/>
            <a:ext cx="36871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3"/>
            <a:endCxn id="12" idx="1"/>
          </p:cNvCxnSpPr>
          <p:nvPr/>
        </p:nvCxnSpPr>
        <p:spPr>
          <a:xfrm>
            <a:off x="4197320" y="308297"/>
            <a:ext cx="43618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5228" y="152400"/>
            <a:ext cx="61709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12" idx="3"/>
            <a:endCxn id="28" idx="1"/>
          </p:cNvCxnSpPr>
          <p:nvPr/>
        </p:nvCxnSpPr>
        <p:spPr>
          <a:xfrm>
            <a:off x="5086447" y="319965"/>
            <a:ext cx="398781" cy="171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9" idx="1"/>
          </p:cNvCxnSpPr>
          <p:nvPr/>
        </p:nvCxnSpPr>
        <p:spPr>
          <a:xfrm>
            <a:off x="1748051" y="308297"/>
            <a:ext cx="397596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65359" y="991327"/>
            <a:ext cx="6929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prediction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stCxn id="9" idx="2"/>
            <a:endCxn id="37" idx="0"/>
          </p:cNvCxnSpPr>
          <p:nvPr/>
        </p:nvCxnSpPr>
        <p:spPr>
          <a:xfrm>
            <a:off x="2503502" y="504631"/>
            <a:ext cx="8331" cy="486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391706" y="1083660"/>
            <a:ext cx="62337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Regulons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37" idx="3"/>
            <a:endCxn id="45" idx="1"/>
          </p:cNvCxnSpPr>
          <p:nvPr/>
        </p:nvCxnSpPr>
        <p:spPr>
          <a:xfrm>
            <a:off x="2858306" y="1175993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485228" y="991327"/>
            <a:ext cx="6151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52" name="Straight Arrow Connector 51"/>
          <p:cNvCxnSpPr>
            <a:stCxn id="28" idx="2"/>
            <a:endCxn id="51" idx="0"/>
          </p:cNvCxnSpPr>
          <p:nvPr/>
        </p:nvCxnSpPr>
        <p:spPr>
          <a:xfrm flipH="1">
            <a:off x="5792812" y="521732"/>
            <a:ext cx="962" cy="4695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531213" y="1976735"/>
            <a:ext cx="67755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onstrain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formation</a:t>
            </a:r>
          </a:p>
        </p:txBody>
      </p:sp>
      <p:cxnSp>
        <p:nvCxnSpPr>
          <p:cNvPr id="61" name="Straight Arrow Connector 60"/>
          <p:cNvCxnSpPr>
            <a:stCxn id="51" idx="1"/>
            <a:endCxn id="60" idx="0"/>
          </p:cNvCxnSpPr>
          <p:nvPr/>
        </p:nvCxnSpPr>
        <p:spPr>
          <a:xfrm flipH="1">
            <a:off x="4869992" y="1175993"/>
            <a:ext cx="615236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5" idx="3"/>
            <a:endCxn id="60" idx="0"/>
          </p:cNvCxnSpPr>
          <p:nvPr/>
        </p:nvCxnSpPr>
        <p:spPr>
          <a:xfrm>
            <a:off x="4015083" y="1175993"/>
            <a:ext cx="854909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4603332" y="3299940"/>
            <a:ext cx="52732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RegFBA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71" name="Straight Arrow Connector 70"/>
          <p:cNvCxnSpPr>
            <a:stCxn id="60" idx="2"/>
            <a:endCxn id="70" idx="0"/>
          </p:cNvCxnSpPr>
          <p:nvPr/>
        </p:nvCxnSpPr>
        <p:spPr>
          <a:xfrm flipH="1">
            <a:off x="4866994" y="2530733"/>
            <a:ext cx="2998" cy="7692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369007" y="19812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cxnSp>
        <p:nvCxnSpPr>
          <p:cNvPr id="77" name="Straight Arrow Connector 76"/>
          <p:cNvCxnSpPr>
            <a:stCxn id="45" idx="2"/>
            <a:endCxn id="76" idx="0"/>
          </p:cNvCxnSpPr>
          <p:nvPr/>
        </p:nvCxnSpPr>
        <p:spPr>
          <a:xfrm>
            <a:off x="3703395" y="1268326"/>
            <a:ext cx="34784" cy="7128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" idx="3"/>
            <a:endCxn id="76" idx="1"/>
          </p:cNvCxnSpPr>
          <p:nvPr/>
        </p:nvCxnSpPr>
        <p:spPr>
          <a:xfrm flipV="1">
            <a:off x="2870037" y="2258199"/>
            <a:ext cx="498970" cy="237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3388213" y="3179802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B050"/>
                </a:solidFill>
              </a:rPr>
              <a:t>Regulon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85" name="Straight Arrow Connector 84"/>
          <p:cNvCxnSpPr>
            <a:stCxn id="76" idx="2"/>
            <a:endCxn id="84" idx="0"/>
          </p:cNvCxnSpPr>
          <p:nvPr/>
        </p:nvCxnSpPr>
        <p:spPr>
          <a:xfrm>
            <a:off x="3738179" y="2535198"/>
            <a:ext cx="24015" cy="6446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6635689" y="152400"/>
            <a:ext cx="60202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Flux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Coupling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analysis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>
            <a:stCxn id="51" idx="3"/>
            <a:endCxn id="92" idx="1"/>
          </p:cNvCxnSpPr>
          <p:nvPr/>
        </p:nvCxnSpPr>
        <p:spPr>
          <a:xfrm flipV="1">
            <a:off x="6100396" y="429399"/>
            <a:ext cx="535293" cy="7465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717575" y="1175993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7717575" y="163163"/>
            <a:ext cx="8136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Functionally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coupled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06" name="Straight Arrow Connector 105"/>
          <p:cNvCxnSpPr>
            <a:stCxn id="92" idx="3"/>
            <a:endCxn id="105" idx="1"/>
          </p:cNvCxnSpPr>
          <p:nvPr/>
        </p:nvCxnSpPr>
        <p:spPr>
          <a:xfrm>
            <a:off x="7237713" y="429399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05" idx="2"/>
            <a:endCxn id="101" idx="0"/>
          </p:cNvCxnSpPr>
          <p:nvPr/>
        </p:nvCxnSpPr>
        <p:spPr>
          <a:xfrm flipH="1">
            <a:off x="8086747" y="717161"/>
            <a:ext cx="37639" cy="4588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/>
          <p:nvPr/>
        </p:nvCxnSpPr>
        <p:spPr>
          <a:xfrm flipV="1">
            <a:off x="2585883" y="1576364"/>
            <a:ext cx="5059521" cy="1151601"/>
          </a:xfrm>
          <a:prstGeom prst="curvedConnector3">
            <a:avLst>
              <a:gd name="adj1" fmla="val 73941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7717575" y="2258199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28" name="Straight Arrow Connector 127"/>
          <p:cNvCxnSpPr>
            <a:stCxn id="101" idx="2"/>
            <a:endCxn id="127" idx="0"/>
          </p:cNvCxnSpPr>
          <p:nvPr/>
        </p:nvCxnSpPr>
        <p:spPr>
          <a:xfrm>
            <a:off x="8086747" y="1729991"/>
            <a:ext cx="4809" cy="528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5" idx="3"/>
            <a:endCxn id="8" idx="1"/>
          </p:cNvCxnSpPr>
          <p:nvPr/>
        </p:nvCxnSpPr>
        <p:spPr>
          <a:xfrm>
            <a:off x="827014" y="2983468"/>
            <a:ext cx="1358248" cy="14845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3464413" y="4191000"/>
            <a:ext cx="66338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n</a:t>
            </a:r>
            <a:r>
              <a:rPr lang="en-US" sz="1200" dirty="0" err="1" smtClean="0">
                <a:solidFill>
                  <a:schemeClr val="tx1"/>
                </a:solidFill>
              </a:rPr>
              <a:t>ogrowth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calls</a:t>
            </a:r>
          </a:p>
        </p:txBody>
      </p:sp>
      <p:cxnSp>
        <p:nvCxnSpPr>
          <p:cNvPr id="156" name="Straight Arrow Connector 155"/>
          <p:cNvCxnSpPr>
            <a:stCxn id="8" idx="3"/>
            <a:endCxn id="155" idx="1"/>
          </p:cNvCxnSpPr>
          <p:nvPr/>
        </p:nvCxnSpPr>
        <p:spPr>
          <a:xfrm>
            <a:off x="2934506" y="4467999"/>
            <a:ext cx="5299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637546" y="4191000"/>
            <a:ext cx="73186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FBA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Phenotype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simulation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63" name="Straight Arrow Connector 162"/>
          <p:cNvCxnSpPr>
            <a:stCxn id="70" idx="2"/>
            <a:endCxn id="162" idx="0"/>
          </p:cNvCxnSpPr>
          <p:nvPr/>
        </p:nvCxnSpPr>
        <p:spPr>
          <a:xfrm>
            <a:off x="4866994" y="3669272"/>
            <a:ext cx="136486" cy="5217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55" idx="3"/>
            <a:endCxn id="162" idx="1"/>
          </p:cNvCxnSpPr>
          <p:nvPr/>
        </p:nvCxnSpPr>
        <p:spPr>
          <a:xfrm>
            <a:off x="4127801" y="4467999"/>
            <a:ext cx="5097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078625" y="4191000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71" name="Straight Arrow Connector 170"/>
          <p:cNvCxnSpPr>
            <a:stCxn id="162" idx="3"/>
            <a:endCxn id="170" idx="1"/>
          </p:cNvCxnSpPr>
          <p:nvPr/>
        </p:nvCxnSpPr>
        <p:spPr>
          <a:xfrm>
            <a:off x="5369413" y="4467999"/>
            <a:ext cx="7092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6055213" y="5181600"/>
            <a:ext cx="78643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Growmatch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82" name="Straight Arrow Connector 181"/>
          <p:cNvCxnSpPr>
            <a:stCxn id="170" idx="2"/>
            <a:endCxn id="181" idx="0"/>
          </p:cNvCxnSpPr>
          <p:nvPr/>
        </p:nvCxnSpPr>
        <p:spPr>
          <a:xfrm flipH="1">
            <a:off x="6448430" y="4744998"/>
            <a:ext cx="4176" cy="43660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7707829" y="5105400"/>
            <a:ext cx="74809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</p:txBody>
      </p:sp>
      <p:cxnSp>
        <p:nvCxnSpPr>
          <p:cNvPr id="188" name="Straight Arrow Connector 187"/>
          <p:cNvCxnSpPr>
            <a:stCxn id="181" idx="3"/>
            <a:endCxn id="187" idx="1"/>
          </p:cNvCxnSpPr>
          <p:nvPr/>
        </p:nvCxnSpPr>
        <p:spPr>
          <a:xfrm>
            <a:off x="6841647" y="5273933"/>
            <a:ext cx="866182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6136592" y="5939135"/>
            <a:ext cx="63203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95" name="Straight Arrow Connector 194"/>
          <p:cNvCxnSpPr>
            <a:stCxn id="181" idx="2"/>
            <a:endCxn id="194" idx="0"/>
          </p:cNvCxnSpPr>
          <p:nvPr/>
        </p:nvCxnSpPr>
        <p:spPr>
          <a:xfrm>
            <a:off x="6448430" y="5366266"/>
            <a:ext cx="4178" cy="5728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4885957" y="5846802"/>
            <a:ext cx="64562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search</a:t>
            </a:r>
          </a:p>
        </p:txBody>
      </p:sp>
      <p:cxnSp>
        <p:nvCxnSpPr>
          <p:cNvPr id="202" name="Straight Arrow Connector 201"/>
          <p:cNvCxnSpPr>
            <a:stCxn id="194" idx="1"/>
            <a:endCxn id="201" idx="3"/>
          </p:cNvCxnSpPr>
          <p:nvPr/>
        </p:nvCxnSpPr>
        <p:spPr>
          <a:xfrm flipH="1">
            <a:off x="5531582" y="6123801"/>
            <a:ext cx="60501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4709475" y="5029200"/>
            <a:ext cx="81233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Inconsistent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eaction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list</a:t>
            </a:r>
          </a:p>
        </p:txBody>
      </p:sp>
      <p:cxnSp>
        <p:nvCxnSpPr>
          <p:cNvPr id="209" name="Straight Arrow Connector 208"/>
          <p:cNvCxnSpPr>
            <a:stCxn id="181" idx="1"/>
            <a:endCxn id="208" idx="3"/>
          </p:cNvCxnSpPr>
          <p:nvPr/>
        </p:nvCxnSpPr>
        <p:spPr>
          <a:xfrm flipH="1">
            <a:off x="5521813" y="5273933"/>
            <a:ext cx="533400" cy="32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/>
          <p:nvPr/>
        </p:nvSpPr>
        <p:spPr>
          <a:xfrm>
            <a:off x="3388213" y="5117068"/>
            <a:ext cx="89672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reassignment</a:t>
            </a:r>
          </a:p>
        </p:txBody>
      </p:sp>
      <p:cxnSp>
        <p:nvCxnSpPr>
          <p:cNvPr id="216" name="Straight Arrow Connector 215"/>
          <p:cNvCxnSpPr>
            <a:stCxn id="208" idx="1"/>
            <a:endCxn id="215" idx="3"/>
          </p:cNvCxnSpPr>
          <p:nvPr/>
        </p:nvCxnSpPr>
        <p:spPr>
          <a:xfrm flipH="1" flipV="1">
            <a:off x="4284933" y="5301734"/>
            <a:ext cx="424542" cy="44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3517878" y="5971010"/>
            <a:ext cx="7642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annotation</a:t>
            </a:r>
          </a:p>
        </p:txBody>
      </p:sp>
      <p:cxnSp>
        <p:nvCxnSpPr>
          <p:cNvPr id="221" name="Straight Arrow Connector 220"/>
          <p:cNvCxnSpPr>
            <a:stCxn id="201" idx="1"/>
            <a:endCxn id="220" idx="3"/>
          </p:cNvCxnSpPr>
          <p:nvPr/>
        </p:nvCxnSpPr>
        <p:spPr>
          <a:xfrm flipH="1">
            <a:off x="4282126" y="6123801"/>
            <a:ext cx="603831" cy="318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5" idx="2"/>
            <a:endCxn id="220" idx="0"/>
          </p:cNvCxnSpPr>
          <p:nvPr/>
        </p:nvCxnSpPr>
        <p:spPr>
          <a:xfrm>
            <a:off x="3836573" y="5486400"/>
            <a:ext cx="63429" cy="4846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urved Connector 227"/>
          <p:cNvCxnSpPr>
            <a:stCxn id="220" idx="1"/>
            <a:endCxn id="9" idx="1"/>
          </p:cNvCxnSpPr>
          <p:nvPr/>
        </p:nvCxnSpPr>
        <p:spPr>
          <a:xfrm rot="10800000">
            <a:off x="2145648" y="319966"/>
            <a:ext cx="1372231" cy="5835711"/>
          </a:xfrm>
          <a:prstGeom prst="curvedConnector3">
            <a:avLst>
              <a:gd name="adj1" fmla="val 14045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7598248" y="5860794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35" name="Curved Connector 234"/>
          <p:cNvCxnSpPr>
            <a:stCxn id="220" idx="2"/>
            <a:endCxn id="234" idx="2"/>
          </p:cNvCxnSpPr>
          <p:nvPr/>
        </p:nvCxnSpPr>
        <p:spPr>
          <a:xfrm rot="5400000" flipH="1" flipV="1">
            <a:off x="5935830" y="4194298"/>
            <a:ext cx="110216" cy="4181872"/>
          </a:xfrm>
          <a:prstGeom prst="curvedConnector3">
            <a:avLst>
              <a:gd name="adj1" fmla="val -29630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34" idx="0"/>
            <a:endCxn id="187" idx="2"/>
          </p:cNvCxnSpPr>
          <p:nvPr/>
        </p:nvCxnSpPr>
        <p:spPr>
          <a:xfrm flipV="1">
            <a:off x="8081874" y="5474732"/>
            <a:ext cx="0" cy="386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3509089" y="183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203767" y="1837"/>
            <a:ext cx="33111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(RA)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012956" y="5275110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2552681" y="823187"/>
            <a:ext cx="308675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(RF)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2308287" y="400108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0" y="5380672"/>
            <a:ext cx="187871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MS: Model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RA: RAST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SE: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RF: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RegFam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MO: Microbes Online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KB: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KBase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587989" y="-3226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6721667" y="-4897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7637653" y="962916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190847" y="1901762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502473" y="498565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7619112" y="573269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841561" y="1809429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5126860" y="4131532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2964113" y="507877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570628" y="5840774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521785" y="564443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7" name="Right Brace 266"/>
          <p:cNvSpPr/>
          <p:nvPr/>
        </p:nvSpPr>
        <p:spPr>
          <a:xfrm>
            <a:off x="8455919" y="94170"/>
            <a:ext cx="383281" cy="630663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7457982" y="3697069"/>
            <a:ext cx="87280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Web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Interface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Visualization</a:t>
            </a:r>
          </a:p>
          <a:p>
            <a:pPr algn="ctr"/>
            <a:r>
              <a:rPr lang="en-US" sz="1200" b="1" dirty="0">
                <a:solidFill>
                  <a:srgbClr val="00B050"/>
                </a:solidFill>
              </a:rPr>
              <a:t>a</a:t>
            </a:r>
            <a:r>
              <a:rPr lang="en-US" sz="1200" b="1" dirty="0" smtClean="0">
                <a:solidFill>
                  <a:srgbClr val="00B050"/>
                </a:solidFill>
              </a:rPr>
              <a:t>nd control</a:t>
            </a:r>
          </a:p>
        </p:txBody>
      </p:sp>
      <p:cxnSp>
        <p:nvCxnSpPr>
          <p:cNvPr id="270" name="Curved Connector 269"/>
          <p:cNvCxnSpPr>
            <a:stCxn id="279" idx="6"/>
            <a:endCxn id="269" idx="2"/>
          </p:cNvCxnSpPr>
          <p:nvPr/>
        </p:nvCxnSpPr>
        <p:spPr>
          <a:xfrm flipH="1">
            <a:off x="7894384" y="3262700"/>
            <a:ext cx="923044" cy="1173033"/>
          </a:xfrm>
          <a:prstGeom prst="curvedConnector4">
            <a:avLst>
              <a:gd name="adj1" fmla="val -24766"/>
              <a:gd name="adj2" fmla="val 11948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 278"/>
          <p:cNvSpPr/>
          <p:nvPr/>
        </p:nvSpPr>
        <p:spPr>
          <a:xfrm>
            <a:off x="8625787" y="3124200"/>
            <a:ext cx="191641" cy="2769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1990048" y="1821997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95" name="Rectangle 94"/>
          <p:cNvSpPr/>
          <p:nvPr/>
        </p:nvSpPr>
        <p:spPr>
          <a:xfrm>
            <a:off x="0" y="762000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cxnSp>
        <p:nvCxnSpPr>
          <p:cNvPr id="96" name="Straight Arrow Connector 95"/>
          <p:cNvCxnSpPr>
            <a:stCxn id="95" idx="3"/>
            <a:endCxn id="6" idx="1"/>
          </p:cNvCxnSpPr>
          <p:nvPr/>
        </p:nvCxnSpPr>
        <p:spPr>
          <a:xfrm>
            <a:off x="767005" y="1038999"/>
            <a:ext cx="1336027" cy="12429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rot="5400000">
            <a:off x="864107" y="1536345"/>
            <a:ext cx="2335768" cy="306543"/>
          </a:xfrm>
          <a:prstGeom prst="curved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1715626" y="2895600"/>
            <a:ext cx="100110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Phylogenetic 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Trees for genes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964581" y="2743200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1958668" y="3362932"/>
            <a:ext cx="4165" cy="243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1823947" y="3603518"/>
            <a:ext cx="8692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 based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reannotation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016026" y="3393881"/>
            <a:ext cx="57477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(SIFTER)</a:t>
            </a:r>
          </a:p>
        </p:txBody>
      </p:sp>
      <p:cxnSp>
        <p:nvCxnSpPr>
          <p:cNvPr id="25" name="Curved Connector 24"/>
          <p:cNvCxnSpPr>
            <a:stCxn id="108" idx="3"/>
          </p:cNvCxnSpPr>
          <p:nvPr/>
        </p:nvCxnSpPr>
        <p:spPr>
          <a:xfrm>
            <a:off x="2693160" y="3788184"/>
            <a:ext cx="771253" cy="2237256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5299" y="4003357"/>
            <a:ext cx="1148521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Algorithms/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computation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3820" y="4572000"/>
            <a:ext cx="951479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7030A0"/>
                </a:solidFill>
              </a:rPr>
              <a:t>User Input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9775" y="4841557"/>
            <a:ext cx="999569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Demo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deliverable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21620" y="3657600"/>
            <a:ext cx="1115883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Data objects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flipH="1" flipV="1">
            <a:off x="6502473" y="3930136"/>
            <a:ext cx="1142931" cy="114863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6087402" y="3376138"/>
            <a:ext cx="75424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Projection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Of other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Omics</a:t>
            </a:r>
            <a:r>
              <a:rPr lang="en-US" sz="1200" dirty="0" smtClean="0">
                <a:solidFill>
                  <a:srgbClr val="FF0000"/>
                </a:solidFill>
              </a:rPr>
              <a:t> data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6958345" y="3862112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6070419" y="2450966"/>
            <a:ext cx="69820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Additional</a:t>
            </a:r>
          </a:p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Omics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 sets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6248400" y="3112609"/>
            <a:ext cx="4165" cy="243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6073851" y="229427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212617" y="3216533"/>
            <a:ext cx="62767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MO/KB)</a:t>
            </a:r>
            <a:endParaRPr lang="en-US" sz="1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25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193</Words>
  <Application>Microsoft Office PowerPoint</Application>
  <PresentationFormat>On-screen Show (4:3)</PresentationFormat>
  <Paragraphs>124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Paramvir</cp:lastModifiedBy>
  <cp:revision>24</cp:revision>
  <dcterms:created xsi:type="dcterms:W3CDTF">2011-09-08T18:19:36Z</dcterms:created>
  <dcterms:modified xsi:type="dcterms:W3CDTF">2011-09-22T15:57:16Z</dcterms:modified>
</cp:coreProperties>
</file>