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6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B3381-513D-461F-8BBA-B30632D649AB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4BB24-36CD-42CB-88E1-8509C26B1C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Kbase HW Deployment Plan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34290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prototype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1242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bootstrap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29000" y="22098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login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29000" y="25146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ldap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29000" y="28194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conf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29000" y="31242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db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29000" y="34290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dev1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29000" y="37338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dev2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29000" y="40386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comp1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29000" y="43434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comp2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74720" y="5257800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VMs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21" idx="0"/>
            <a:endCxn id="20" idx="2"/>
          </p:cNvCxnSpPr>
          <p:nvPr/>
        </p:nvCxnSpPr>
        <p:spPr>
          <a:xfrm rot="16200000" flipV="1">
            <a:off x="3431173" y="4912727"/>
            <a:ext cx="685800" cy="43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3"/>
            <a:endCxn id="17" idx="1"/>
          </p:cNvCxnSpPr>
          <p:nvPr/>
        </p:nvCxnSpPr>
        <p:spPr>
          <a:xfrm>
            <a:off x="1524000" y="3543300"/>
            <a:ext cx="1905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419600" y="25146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bootstrap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19800" y="22098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login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019800" y="25146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ldap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19800" y="2819400"/>
            <a:ext cx="6858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conf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419600" y="28194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419600" y="31242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419600" y="34290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419600" y="37338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419600" y="40386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12" idx="3"/>
            <a:endCxn id="13" idx="1"/>
          </p:cNvCxnSpPr>
          <p:nvPr/>
        </p:nvCxnSpPr>
        <p:spPr>
          <a:xfrm flipV="1">
            <a:off x="3200400" y="2324100"/>
            <a:ext cx="2286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2" idx="3"/>
            <a:endCxn id="20" idx="1"/>
          </p:cNvCxnSpPr>
          <p:nvPr/>
        </p:nvCxnSpPr>
        <p:spPr>
          <a:xfrm>
            <a:off x="3200400" y="3238500"/>
            <a:ext cx="2286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2" idx="3"/>
            <a:endCxn id="14" idx="1"/>
          </p:cNvCxnSpPr>
          <p:nvPr/>
        </p:nvCxnSpPr>
        <p:spPr>
          <a:xfrm flipV="1">
            <a:off x="3200400" y="2628900"/>
            <a:ext cx="228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2" idx="3"/>
            <a:endCxn id="15" idx="1"/>
          </p:cNvCxnSpPr>
          <p:nvPr/>
        </p:nvCxnSpPr>
        <p:spPr>
          <a:xfrm flipV="1">
            <a:off x="3200400" y="2933700"/>
            <a:ext cx="228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2" idx="3"/>
            <a:endCxn id="16" idx="1"/>
          </p:cNvCxnSpPr>
          <p:nvPr/>
        </p:nvCxnSpPr>
        <p:spPr>
          <a:xfrm>
            <a:off x="3200400" y="3238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2" idx="3"/>
            <a:endCxn id="17" idx="1"/>
          </p:cNvCxnSpPr>
          <p:nvPr/>
        </p:nvCxnSpPr>
        <p:spPr>
          <a:xfrm>
            <a:off x="3200400" y="3238500"/>
            <a:ext cx="228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2" idx="3"/>
            <a:endCxn id="18" idx="1"/>
          </p:cNvCxnSpPr>
          <p:nvPr/>
        </p:nvCxnSpPr>
        <p:spPr>
          <a:xfrm>
            <a:off x="3200400" y="3238500"/>
            <a:ext cx="228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2" idx="3"/>
            <a:endCxn id="19" idx="1"/>
          </p:cNvCxnSpPr>
          <p:nvPr/>
        </p:nvCxnSpPr>
        <p:spPr>
          <a:xfrm>
            <a:off x="3200400" y="3238500"/>
            <a:ext cx="2286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7" idx="3"/>
            <a:endCxn id="28" idx="1"/>
          </p:cNvCxnSpPr>
          <p:nvPr/>
        </p:nvCxnSpPr>
        <p:spPr>
          <a:xfrm flipV="1">
            <a:off x="5791200" y="2324100"/>
            <a:ext cx="228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7" idx="3"/>
            <a:endCxn id="29" idx="1"/>
          </p:cNvCxnSpPr>
          <p:nvPr/>
        </p:nvCxnSpPr>
        <p:spPr>
          <a:xfrm>
            <a:off x="5791200" y="26289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7" idx="3"/>
            <a:endCxn id="30" idx="1"/>
          </p:cNvCxnSpPr>
          <p:nvPr/>
        </p:nvCxnSpPr>
        <p:spPr>
          <a:xfrm>
            <a:off x="5791200" y="2628900"/>
            <a:ext cx="228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4419600" y="43434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compN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5" name="Straight Arrow Connector 64"/>
          <p:cNvCxnSpPr>
            <a:stCxn id="16" idx="3"/>
            <a:endCxn id="31" idx="1"/>
          </p:cNvCxnSpPr>
          <p:nvPr/>
        </p:nvCxnSpPr>
        <p:spPr>
          <a:xfrm flipV="1">
            <a:off x="4114800" y="29337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17" idx="3"/>
            <a:endCxn id="32" idx="1"/>
          </p:cNvCxnSpPr>
          <p:nvPr/>
        </p:nvCxnSpPr>
        <p:spPr>
          <a:xfrm flipV="1">
            <a:off x="4114800" y="32385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18" idx="3"/>
            <a:endCxn id="33" idx="1"/>
          </p:cNvCxnSpPr>
          <p:nvPr/>
        </p:nvCxnSpPr>
        <p:spPr>
          <a:xfrm flipV="1">
            <a:off x="4114800" y="35433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9" idx="3"/>
            <a:endCxn id="34" idx="1"/>
          </p:cNvCxnSpPr>
          <p:nvPr/>
        </p:nvCxnSpPr>
        <p:spPr>
          <a:xfrm flipV="1">
            <a:off x="4114800" y="38481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0" idx="3"/>
            <a:endCxn id="35" idx="1"/>
          </p:cNvCxnSpPr>
          <p:nvPr/>
        </p:nvCxnSpPr>
        <p:spPr>
          <a:xfrm flipV="1">
            <a:off x="4114800" y="41529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075118" y="5257800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VMs</a:t>
            </a:r>
            <a:endParaRPr lang="en-US" dirty="0"/>
          </a:p>
        </p:txBody>
      </p:sp>
      <p:cxnSp>
        <p:nvCxnSpPr>
          <p:cNvPr id="78" name="Straight Arrow Connector 77"/>
          <p:cNvCxnSpPr>
            <a:stCxn id="76" idx="0"/>
            <a:endCxn id="30" idx="2"/>
          </p:cNvCxnSpPr>
          <p:nvPr/>
        </p:nvCxnSpPr>
        <p:spPr>
          <a:xfrm rot="16200000" flipV="1">
            <a:off x="5264772" y="4145928"/>
            <a:ext cx="2209800" cy="13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1828800" y="4724400"/>
            <a:ext cx="1371600" cy="609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Storage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828800" y="44196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DTN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419600" y="5029200"/>
            <a:ext cx="1371600" cy="609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Storage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419600" y="4724400"/>
            <a:ext cx="1371600" cy="2286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DTN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Right Brace 83"/>
          <p:cNvSpPr/>
          <p:nvPr/>
        </p:nvSpPr>
        <p:spPr>
          <a:xfrm>
            <a:off x="6781800" y="2133600"/>
            <a:ext cx="381000" cy="3505200"/>
          </a:xfrm>
          <a:prstGeom prst="rightBrace">
            <a:avLst>
              <a:gd name="adj1" fmla="val 70733"/>
              <a:gd name="adj2" fmla="val 4973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Cloud 84"/>
          <p:cNvSpPr/>
          <p:nvPr/>
        </p:nvSpPr>
        <p:spPr>
          <a:xfrm>
            <a:off x="7467600" y="1905000"/>
            <a:ext cx="1524000" cy="609600"/>
          </a:xfrm>
          <a:prstGeom prst="clou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Magellen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6" name="Cloud 85"/>
          <p:cNvSpPr/>
          <p:nvPr/>
        </p:nvSpPr>
        <p:spPr>
          <a:xfrm>
            <a:off x="7391400" y="2895600"/>
            <a:ext cx="1600200" cy="609600"/>
          </a:xfrm>
          <a:prstGeom prst="clou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Kandinsky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620000" y="38862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848600" y="38862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077200" y="38862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8305800" y="38862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91323" y="4114800"/>
            <a:ext cx="7668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Cluster</a:t>
            </a:r>
            <a:endParaRPr lang="en-US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7665022" y="1600200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ANL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7673152" y="2667000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ORNL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7660994" y="3593068"/>
            <a:ext cx="797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NERSC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7825437" y="4888468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BNL</a:t>
            </a:r>
            <a:endParaRPr lang="en-US" dirty="0"/>
          </a:p>
        </p:txBody>
      </p:sp>
      <p:cxnSp>
        <p:nvCxnSpPr>
          <p:cNvPr id="99" name="Straight Connector 98"/>
          <p:cNvCxnSpPr/>
          <p:nvPr/>
        </p:nvCxnSpPr>
        <p:spPr>
          <a:xfrm>
            <a:off x="304800" y="1143000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5400000">
            <a:off x="-1028701" y="3848100"/>
            <a:ext cx="541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>
            <a:off x="1562099" y="3848100"/>
            <a:ext cx="541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>
            <a:off x="4457700" y="3848100"/>
            <a:ext cx="541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84" idx="1"/>
          </p:cNvCxnSpPr>
          <p:nvPr/>
        </p:nvCxnSpPr>
        <p:spPr>
          <a:xfrm rot="10800000" flipH="1">
            <a:off x="7162800" y="2362201"/>
            <a:ext cx="304800" cy="15148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84" idx="1"/>
            <a:endCxn id="89" idx="1"/>
          </p:cNvCxnSpPr>
          <p:nvPr/>
        </p:nvCxnSpPr>
        <p:spPr>
          <a:xfrm rot="10800000" flipH="1" flipV="1">
            <a:off x="7162800" y="3877050"/>
            <a:ext cx="457200" cy="1234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84" idx="1"/>
            <a:endCxn id="86" idx="2"/>
          </p:cNvCxnSpPr>
          <p:nvPr/>
        </p:nvCxnSpPr>
        <p:spPr>
          <a:xfrm rot="10800000" flipH="1">
            <a:off x="7162800" y="3200401"/>
            <a:ext cx="233564" cy="676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84" idx="1"/>
            <a:endCxn id="97" idx="1"/>
          </p:cNvCxnSpPr>
          <p:nvPr/>
        </p:nvCxnSpPr>
        <p:spPr>
          <a:xfrm rot="10800000" flipH="1" flipV="1">
            <a:off x="7162799" y="3877050"/>
            <a:ext cx="662637" cy="11960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431278" y="1143000"/>
            <a:ext cx="94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 weeks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133600" y="1143000"/>
            <a:ext cx="1256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1-2 months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5026989" y="1143000"/>
            <a:ext cx="1069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months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7619868" y="1154668"/>
            <a:ext cx="762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year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Kbase HW </a:t>
            </a:r>
            <a:r>
              <a:rPr lang="en-US" dirty="0" err="1" smtClean="0"/>
              <a:t>Roleout</a:t>
            </a:r>
            <a:r>
              <a:rPr lang="en-US" dirty="0" smtClean="0"/>
              <a:t> Plan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1676400"/>
            <a:ext cx="1981200" cy="4525963"/>
          </a:xfrm>
        </p:spPr>
        <p:txBody>
          <a:bodyPr>
            <a:normAutofit/>
          </a:bodyPr>
          <a:lstStyle/>
          <a:p>
            <a:r>
              <a:rPr lang="en-US" sz="1600" dirty="0" smtClean="0"/>
              <a:t>One physical host</a:t>
            </a:r>
          </a:p>
          <a:p>
            <a:r>
              <a:rPr lang="en-US" sz="1600" dirty="0" smtClean="0"/>
              <a:t>No real services</a:t>
            </a:r>
          </a:p>
          <a:p>
            <a:r>
              <a:rPr lang="en-US" sz="1600" dirty="0" smtClean="0"/>
              <a:t>Local logins</a:t>
            </a:r>
          </a:p>
          <a:p>
            <a:r>
              <a:rPr lang="en-US" sz="1600" dirty="0" smtClean="0"/>
              <a:t>Alpha testers</a:t>
            </a:r>
          </a:p>
          <a:p>
            <a:r>
              <a:rPr lang="en-US" sz="1600" dirty="0" smtClean="0"/>
              <a:t>One box available at ANL</a:t>
            </a:r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676400"/>
            <a:ext cx="1981200" cy="4525963"/>
          </a:xfrm>
        </p:spPr>
        <p:txBody>
          <a:bodyPr>
            <a:normAutofit/>
          </a:bodyPr>
          <a:lstStyle/>
          <a:p>
            <a:r>
              <a:rPr lang="en-US" sz="1600" dirty="0" smtClean="0"/>
              <a:t>6 months</a:t>
            </a:r>
          </a:p>
          <a:p>
            <a:r>
              <a:rPr lang="en-US" sz="1600" dirty="0" smtClean="0"/>
              <a:t>Sector zero</a:t>
            </a:r>
          </a:p>
          <a:p>
            <a:r>
              <a:rPr lang="en-US" sz="1600" dirty="0" smtClean="0"/>
              <a:t>This lists the physical hardware with the </a:t>
            </a:r>
            <a:r>
              <a:rPr lang="en-US" sz="1600" dirty="0" err="1" smtClean="0"/>
              <a:t>vm</a:t>
            </a:r>
            <a:r>
              <a:rPr lang="en-US" sz="1600" dirty="0" smtClean="0"/>
              <a:t> servers and computational machines implementing services identified at bootstrap stage</a:t>
            </a:r>
          </a:p>
          <a:p>
            <a:r>
              <a:rPr lang="en-US" sz="1600" dirty="0" smtClean="0"/>
              <a:t>Imagine ¼ to ¾ of a rack</a:t>
            </a:r>
            <a:endParaRPr lang="en-US" sz="16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2590800" y="1676400"/>
            <a:ext cx="1981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1-2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month bootstrap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baseline="0" dirty="0" smtClean="0"/>
              <a:t>KVM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dirty="0" smtClean="0"/>
              <a:t>Complete example of user environment</a:t>
            </a:r>
            <a:endParaRPr lang="en-US" sz="1600" baseline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dirty="0" smtClean="0"/>
              <a:t>One box</a:t>
            </a:r>
            <a:endParaRPr lang="en-US" sz="1600" baseline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6553200" y="1676400"/>
            <a:ext cx="1981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Original services in sector 0 migrate (mostly) into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cloud as clouds become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prodction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baseline="0" dirty="0" smtClean="0"/>
              <a:t>Sector</a:t>
            </a:r>
            <a:r>
              <a:rPr lang="en-US" sz="1600" dirty="0" smtClean="0"/>
              <a:t> 0 hardware hopefully chosen to move into clouds as become practical.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few machines remain outside cloud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 Packages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Perl</a:t>
            </a:r>
          </a:p>
          <a:p>
            <a:r>
              <a:rPr lang="en-US" sz="2400" dirty="0" smtClean="0"/>
              <a:t>Java</a:t>
            </a:r>
          </a:p>
          <a:p>
            <a:r>
              <a:rPr lang="en-US" sz="2400" dirty="0" smtClean="0"/>
              <a:t>Python</a:t>
            </a:r>
          </a:p>
          <a:p>
            <a:r>
              <a:rPr lang="en-US" sz="2400" dirty="0" err="1" smtClean="0"/>
              <a:t>Mysql</a:t>
            </a:r>
            <a:endParaRPr lang="en-US" sz="2400" dirty="0" smtClean="0"/>
          </a:p>
          <a:p>
            <a:r>
              <a:rPr lang="en-US" sz="2400" dirty="0" err="1" smtClean="0"/>
              <a:t>Postgress</a:t>
            </a:r>
            <a:endParaRPr lang="en-US" sz="2400" dirty="0" smtClean="0"/>
          </a:p>
          <a:p>
            <a:r>
              <a:rPr lang="en-US" sz="2400" dirty="0" smtClean="0"/>
              <a:t>Apache</a:t>
            </a:r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162</Words>
  <Application>Microsoft Office PowerPoint</Application>
  <PresentationFormat>On-screen Show (4:3)</PresentationFormat>
  <Paragraphs>77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Kbase HW Deployment Plan</vt:lpstr>
      <vt:lpstr>Kbase HW Roleout Plan</vt:lpstr>
      <vt:lpstr>Deployment Packages</vt:lpstr>
    </vt:vector>
  </TitlesOfParts>
  <Company>ORNL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 S. Brettin</dc:creator>
  <cp:lastModifiedBy>Thomas S. Brettin</cp:lastModifiedBy>
  <cp:revision>4</cp:revision>
  <dcterms:created xsi:type="dcterms:W3CDTF">2011-09-19T13:46:38Z</dcterms:created>
  <dcterms:modified xsi:type="dcterms:W3CDTF">2011-09-20T14:56:59Z</dcterms:modified>
</cp:coreProperties>
</file>