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7" r:id="rId2"/>
    <p:sldId id="298" r:id="rId3"/>
    <p:sldId id="310" r:id="rId4"/>
    <p:sldId id="284" r:id="rId5"/>
    <p:sldId id="312" r:id="rId6"/>
    <p:sldId id="296" r:id="rId7"/>
    <p:sldId id="286" r:id="rId8"/>
    <p:sldId id="285" r:id="rId9"/>
    <p:sldId id="309" r:id="rId10"/>
    <p:sldId id="300" r:id="rId11"/>
    <p:sldId id="428" r:id="rId12"/>
    <p:sldId id="320" r:id="rId13"/>
    <p:sldId id="321" r:id="rId14"/>
    <p:sldId id="427" r:id="rId15"/>
    <p:sldId id="426" r:id="rId16"/>
    <p:sldId id="408" r:id="rId17"/>
    <p:sldId id="430" r:id="rId18"/>
    <p:sldId id="429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ne, Tina" initials="HT" lastIdx="3" clrIdx="0">
    <p:extLst>
      <p:ext uri="{19B8F6BF-5375-455C-9EA6-DF929625EA0E}">
        <p15:presenceInfo xmlns="" xmlns:p15="http://schemas.microsoft.com/office/powerpoint/2012/main" userId="S-1-5-21-2035299757-743199251-48716514-224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96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7-16T10:11:02.230" idx="1">
    <p:pos x="1032" y="978"/>
    <p:text>See notes section for group discussion lead question.</p:text>
    <p:extLst>
      <p:ext uri="{C676402C-5697-4E1C-873F-D02D1690AC5C}">
        <p15:threadingInfo xmlns="" xmlns:p15="http://schemas.microsoft.com/office/powerpoint/2012/main" timeZoneBias="300"/>
      </p:ext>
    </p:extLst>
  </p:cm>
  <p:cm authorId="1" dt="2018-07-16T10:13:34.859" idx="2">
    <p:pos x="1284" y="2052"/>
    <p:text>See note section.</p:text>
    <p:extLst>
      <p:ext uri="{C676402C-5697-4E1C-873F-D02D1690AC5C}">
        <p15:threadingInfo xmlns="" xmlns:p15="http://schemas.microsoft.com/office/powerpoint/2012/main" timeZoneBias="300"/>
      </p:ext>
    </p:extLst>
  </p:cm>
</p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9.svg"/><Relationship Id="rId5" Type="http://schemas.openxmlformats.org/officeDocument/2006/relationships/image" Target="../media/image8.png"/><Relationship Id="rId6" Type="http://schemas.openxmlformats.org/officeDocument/2006/relationships/image" Target="../media/image11.svg"/><Relationship Id="rId7" Type="http://schemas.openxmlformats.org/officeDocument/2006/relationships/image" Target="../media/image9.png"/><Relationship Id="rId8" Type="http://schemas.openxmlformats.org/officeDocument/2006/relationships/image" Target="../media/image13.svg"/><Relationship Id="rId1" Type="http://schemas.openxmlformats.org/officeDocument/2006/relationships/image" Target="../media/image6.png"/><Relationship Id="rId2" Type="http://schemas.openxmlformats.org/officeDocument/2006/relationships/image" Target="../media/image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0.svg"/><Relationship Id="rId5" Type="http://schemas.openxmlformats.org/officeDocument/2006/relationships/image" Target="../media/image15.png"/><Relationship Id="rId6" Type="http://schemas.openxmlformats.org/officeDocument/2006/relationships/image" Target="../media/image22.svg"/><Relationship Id="rId7" Type="http://schemas.openxmlformats.org/officeDocument/2006/relationships/image" Target="../media/image16.png"/><Relationship Id="rId8" Type="http://schemas.openxmlformats.org/officeDocument/2006/relationships/image" Target="../media/image24.svg"/><Relationship Id="rId1" Type="http://schemas.openxmlformats.org/officeDocument/2006/relationships/image" Target="../media/image13.png"/><Relationship Id="rId2" Type="http://schemas.openxmlformats.org/officeDocument/2006/relationships/image" Target="../media/image18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0.svg"/><Relationship Id="rId5" Type="http://schemas.openxmlformats.org/officeDocument/2006/relationships/image" Target="../media/image18.png"/><Relationship Id="rId6" Type="http://schemas.openxmlformats.org/officeDocument/2006/relationships/image" Target="../media/image28.svg"/><Relationship Id="rId7" Type="http://schemas.openxmlformats.org/officeDocument/2006/relationships/image" Target="../media/image19.png"/><Relationship Id="rId8" Type="http://schemas.openxmlformats.org/officeDocument/2006/relationships/image" Target="../media/image30.svg"/><Relationship Id="rId1" Type="http://schemas.openxmlformats.org/officeDocument/2006/relationships/image" Target="../media/image17.png"/><Relationship Id="rId2" Type="http://schemas.openxmlformats.org/officeDocument/2006/relationships/image" Target="../media/image26.sv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inside.anl.gov/services/box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9.svg"/><Relationship Id="rId5" Type="http://schemas.openxmlformats.org/officeDocument/2006/relationships/image" Target="../media/image8.png"/><Relationship Id="rId6" Type="http://schemas.openxmlformats.org/officeDocument/2006/relationships/image" Target="../media/image11.svg"/><Relationship Id="rId7" Type="http://schemas.openxmlformats.org/officeDocument/2006/relationships/image" Target="../media/image9.png"/><Relationship Id="rId8" Type="http://schemas.openxmlformats.org/officeDocument/2006/relationships/image" Target="../media/image13.svg"/><Relationship Id="rId1" Type="http://schemas.openxmlformats.org/officeDocument/2006/relationships/image" Target="../media/image6.png"/><Relationship Id="rId2" Type="http://schemas.openxmlformats.org/officeDocument/2006/relationships/image" Target="../media/image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0.svg"/><Relationship Id="rId5" Type="http://schemas.openxmlformats.org/officeDocument/2006/relationships/image" Target="../media/image15.png"/><Relationship Id="rId6" Type="http://schemas.openxmlformats.org/officeDocument/2006/relationships/image" Target="../media/image22.svg"/><Relationship Id="rId7" Type="http://schemas.openxmlformats.org/officeDocument/2006/relationships/image" Target="../media/image16.png"/><Relationship Id="rId8" Type="http://schemas.openxmlformats.org/officeDocument/2006/relationships/image" Target="../media/image24.svg"/><Relationship Id="rId1" Type="http://schemas.openxmlformats.org/officeDocument/2006/relationships/image" Target="../media/image13.png"/><Relationship Id="rId2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0.svg"/><Relationship Id="rId5" Type="http://schemas.openxmlformats.org/officeDocument/2006/relationships/image" Target="../media/image18.png"/><Relationship Id="rId6" Type="http://schemas.openxmlformats.org/officeDocument/2006/relationships/image" Target="../media/image28.svg"/><Relationship Id="rId7" Type="http://schemas.openxmlformats.org/officeDocument/2006/relationships/image" Target="../media/image19.png"/><Relationship Id="rId8" Type="http://schemas.openxmlformats.org/officeDocument/2006/relationships/image" Target="../media/image30.svg"/><Relationship Id="rId1" Type="http://schemas.openxmlformats.org/officeDocument/2006/relationships/image" Target="../media/image17.png"/><Relationship Id="rId2" Type="http://schemas.openxmlformats.org/officeDocument/2006/relationships/image" Target="../media/image26.sv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inside.anl.gov/services/bo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403814-9EC5-4F2C-95F0-46E885E5AEC7}" type="doc">
      <dgm:prSet loTypeId="urn:microsoft.com/office/officeart/2005/8/layout/arrow2" loCatId="process" qsTypeId="urn:microsoft.com/office/officeart/2005/8/quickstyle/simple1" qsCatId="simple" csTypeId="urn:microsoft.com/office/officeart/2005/8/colors/colorful2" csCatId="colorful" phldr="1"/>
      <dgm:spPr/>
    </dgm:pt>
    <dgm:pt modelId="{E152D076-D3BC-41DB-9488-3402D2A87A78}">
      <dgm:prSet phldrT="[Text]" custT="1"/>
      <dgm:spPr/>
      <dgm:t>
        <a:bodyPr/>
        <a:lstStyle/>
        <a:p>
          <a:r>
            <a:rPr lang="en-US" sz="1400" b="1" dirty="0">
              <a:solidFill>
                <a:schemeClr val="accent2"/>
              </a:solidFill>
            </a:rPr>
            <a:t>Year 1</a:t>
          </a:r>
        </a:p>
        <a:p>
          <a:r>
            <a:rPr lang="en-US" sz="1400" dirty="0"/>
            <a:t>Set goals, start research, get connected</a:t>
          </a:r>
        </a:p>
      </dgm:t>
    </dgm:pt>
    <dgm:pt modelId="{744DB654-CE81-4A19-A6B5-FA5BD0738B6E}" type="parTrans" cxnId="{3169ED90-1931-45E1-92FA-86B545880D3A}">
      <dgm:prSet/>
      <dgm:spPr/>
      <dgm:t>
        <a:bodyPr/>
        <a:lstStyle/>
        <a:p>
          <a:endParaRPr lang="en-US"/>
        </a:p>
      </dgm:t>
    </dgm:pt>
    <dgm:pt modelId="{CEA3E247-08B3-4819-AB08-CE851F0BCE17}" type="sibTrans" cxnId="{3169ED90-1931-45E1-92FA-86B545880D3A}">
      <dgm:prSet/>
      <dgm:spPr/>
      <dgm:t>
        <a:bodyPr/>
        <a:lstStyle/>
        <a:p>
          <a:endParaRPr lang="en-US"/>
        </a:p>
      </dgm:t>
    </dgm:pt>
    <dgm:pt modelId="{505A1A26-61A9-4F44-831D-74258CC4448D}">
      <dgm:prSet phldrT="[Text]" custT="1"/>
      <dgm:spPr/>
      <dgm:t>
        <a:bodyPr/>
        <a:lstStyle/>
        <a:p>
          <a:r>
            <a:rPr lang="en-US" sz="1400" b="1" dirty="0">
              <a:solidFill>
                <a:srgbClr val="002060"/>
              </a:solidFill>
            </a:rPr>
            <a:t>Year 2</a:t>
          </a:r>
        </a:p>
        <a:p>
          <a:r>
            <a:rPr lang="en-US" sz="1400" dirty="0"/>
            <a:t>Continued progress integrated into lab community, learning towards independence </a:t>
          </a:r>
        </a:p>
      </dgm:t>
    </dgm:pt>
    <dgm:pt modelId="{2438F666-6AD1-486E-B0E1-BBAE26920D15}" type="parTrans" cxnId="{AE0FAE7D-33F5-4856-BD9A-0A25C6AAE75A}">
      <dgm:prSet/>
      <dgm:spPr/>
      <dgm:t>
        <a:bodyPr/>
        <a:lstStyle/>
        <a:p>
          <a:endParaRPr lang="en-US"/>
        </a:p>
      </dgm:t>
    </dgm:pt>
    <dgm:pt modelId="{EA80D7AA-7102-48F3-9CDC-DE5FC8B0D973}" type="sibTrans" cxnId="{AE0FAE7D-33F5-4856-BD9A-0A25C6AAE75A}">
      <dgm:prSet/>
      <dgm:spPr/>
      <dgm:t>
        <a:bodyPr/>
        <a:lstStyle/>
        <a:p>
          <a:endParaRPr lang="en-US"/>
        </a:p>
      </dgm:t>
    </dgm:pt>
    <dgm:pt modelId="{B0C19198-7EFE-4A6D-B0B8-306CEAEC0810}">
      <dgm:prSet phldrT="[Text]" custT="1"/>
      <dgm:spPr/>
      <dgm:t>
        <a:bodyPr/>
        <a:lstStyle/>
        <a:p>
          <a:r>
            <a:rPr lang="en-US" sz="1400" b="1" dirty="0">
              <a:solidFill>
                <a:schemeClr val="accent3"/>
              </a:solidFill>
            </a:rPr>
            <a:t>Year 3</a:t>
          </a:r>
        </a:p>
        <a:p>
          <a:r>
            <a:rPr lang="en-US" sz="1400" dirty="0"/>
            <a:t>Meeting milestones, finishing projects and deliverables, planning for career transition, job search</a:t>
          </a:r>
        </a:p>
      </dgm:t>
    </dgm:pt>
    <dgm:pt modelId="{4BE2A8A7-D4E5-4906-92D5-646104373C2D}" type="parTrans" cxnId="{BE9D0EAC-0AE0-4504-964A-40ADDB3DA24A}">
      <dgm:prSet/>
      <dgm:spPr/>
      <dgm:t>
        <a:bodyPr/>
        <a:lstStyle/>
        <a:p>
          <a:endParaRPr lang="en-US"/>
        </a:p>
      </dgm:t>
    </dgm:pt>
    <dgm:pt modelId="{109CAFAE-FE3C-4CA1-8365-BC3FFBF574ED}" type="sibTrans" cxnId="{BE9D0EAC-0AE0-4504-964A-40ADDB3DA24A}">
      <dgm:prSet/>
      <dgm:spPr/>
      <dgm:t>
        <a:bodyPr/>
        <a:lstStyle/>
        <a:p>
          <a:endParaRPr lang="en-US"/>
        </a:p>
      </dgm:t>
    </dgm:pt>
    <dgm:pt modelId="{D64E4257-C960-4BB0-B29E-AD735CB27F61}" type="pres">
      <dgm:prSet presAssocID="{77403814-9EC5-4F2C-95F0-46E885E5AEC7}" presName="arrowDiagram" presStyleCnt="0">
        <dgm:presLayoutVars>
          <dgm:chMax val="5"/>
          <dgm:dir/>
          <dgm:resizeHandles val="exact"/>
        </dgm:presLayoutVars>
      </dgm:prSet>
      <dgm:spPr/>
    </dgm:pt>
    <dgm:pt modelId="{A6FE7A40-8FAA-4D22-8546-29281AF89BD0}" type="pres">
      <dgm:prSet presAssocID="{77403814-9EC5-4F2C-95F0-46E885E5AEC7}" presName="arrow" presStyleLbl="bgShp" presStyleIdx="0" presStyleCnt="1" custLinFactNeighborX="-8844" custLinFactNeighborY="-8629"/>
      <dgm:spPr/>
    </dgm:pt>
    <dgm:pt modelId="{69326EB4-2C9E-40DC-AB5A-F124A8A712F6}" type="pres">
      <dgm:prSet presAssocID="{77403814-9EC5-4F2C-95F0-46E885E5AEC7}" presName="arrowDiagram3" presStyleCnt="0"/>
      <dgm:spPr/>
    </dgm:pt>
    <dgm:pt modelId="{B39F6BB5-E4FD-4065-95D0-40D4C6332C96}" type="pres">
      <dgm:prSet presAssocID="{E152D076-D3BC-41DB-9488-3402D2A87A78}" presName="bullet3a" presStyleLbl="node1" presStyleIdx="0" presStyleCnt="3" custLinFactX="-41157" custLinFactY="-41157" custLinFactNeighborX="-100000" custLinFactNeighborY="-100000"/>
      <dgm:spPr/>
    </dgm:pt>
    <dgm:pt modelId="{38DBE1C0-AAE5-40EA-BE11-1E29EDD751E6}" type="pres">
      <dgm:prSet presAssocID="{E152D076-D3BC-41DB-9488-3402D2A87A78}" presName="textBox3a" presStyleLbl="revTx" presStyleIdx="0" presStyleCnt="3" custScaleX="85434" custScaleY="64223" custLinFactNeighborX="-53964" custLinFactNeighborY="178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96F3E-EA34-489A-AD73-60E82FE37DBB}" type="pres">
      <dgm:prSet presAssocID="{505A1A26-61A9-4F44-831D-74258CC4448D}" presName="bullet3b" presStyleLbl="node1" presStyleIdx="1" presStyleCnt="3" custLinFactNeighborX="-67675" custLinFactNeighborY="-35747"/>
      <dgm:spPr/>
    </dgm:pt>
    <dgm:pt modelId="{070A934E-CE1C-4280-8181-CF1CBBD44643}" type="pres">
      <dgm:prSet presAssocID="{505A1A26-61A9-4F44-831D-74258CC4448D}" presName="textBox3b" presStyleLbl="revTx" presStyleIdx="1" presStyleCnt="3" custScaleX="111962" custScaleY="36014" custLinFactNeighborX="-42613" custLinFactNeighborY="-77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D7F25B-2AF6-4BBD-89AF-41367F876948}" type="pres">
      <dgm:prSet presAssocID="{B0C19198-7EFE-4A6D-B0B8-306CEAEC0810}" presName="bullet3c" presStyleLbl="node1" presStyleIdx="2" presStyleCnt="3" custLinFactX="-35819" custLinFactNeighborX="-100000" custLinFactNeighborY="3231"/>
      <dgm:spPr/>
    </dgm:pt>
    <dgm:pt modelId="{FD87B1CE-77A7-45A1-9C7C-300E7D828B04}" type="pres">
      <dgm:prSet presAssocID="{B0C19198-7EFE-4A6D-B0B8-306CEAEC0810}" presName="textBox3c" presStyleLbl="revTx" presStyleIdx="2" presStyleCnt="3" custScaleX="114218" custScaleY="28065" custLinFactNeighborX="-51725" custLinFactNeighborY="-15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0AFA3A-10C9-498E-910F-4B637FB0A0FE}" type="presOf" srcId="{E152D076-D3BC-41DB-9488-3402D2A87A78}" destId="{38DBE1C0-AAE5-40EA-BE11-1E29EDD751E6}" srcOrd="0" destOrd="0" presId="urn:microsoft.com/office/officeart/2005/8/layout/arrow2"/>
    <dgm:cxn modelId="{AE0FAE7D-33F5-4856-BD9A-0A25C6AAE75A}" srcId="{77403814-9EC5-4F2C-95F0-46E885E5AEC7}" destId="{505A1A26-61A9-4F44-831D-74258CC4448D}" srcOrd="1" destOrd="0" parTransId="{2438F666-6AD1-486E-B0E1-BBAE26920D15}" sibTransId="{EA80D7AA-7102-48F3-9CDC-DE5FC8B0D973}"/>
    <dgm:cxn modelId="{7B5A7D2C-BD96-4A8F-B036-78B86088BD13}" type="presOf" srcId="{77403814-9EC5-4F2C-95F0-46E885E5AEC7}" destId="{D64E4257-C960-4BB0-B29E-AD735CB27F61}" srcOrd="0" destOrd="0" presId="urn:microsoft.com/office/officeart/2005/8/layout/arrow2"/>
    <dgm:cxn modelId="{3169ED90-1931-45E1-92FA-86B545880D3A}" srcId="{77403814-9EC5-4F2C-95F0-46E885E5AEC7}" destId="{E152D076-D3BC-41DB-9488-3402D2A87A78}" srcOrd="0" destOrd="0" parTransId="{744DB654-CE81-4A19-A6B5-FA5BD0738B6E}" sibTransId="{CEA3E247-08B3-4819-AB08-CE851F0BCE17}"/>
    <dgm:cxn modelId="{02B8DCA0-F838-4CAA-AF4D-2093C97E1876}" type="presOf" srcId="{B0C19198-7EFE-4A6D-B0B8-306CEAEC0810}" destId="{FD87B1CE-77A7-45A1-9C7C-300E7D828B04}" srcOrd="0" destOrd="0" presId="urn:microsoft.com/office/officeart/2005/8/layout/arrow2"/>
    <dgm:cxn modelId="{CC431058-1E5F-4D0B-B816-8563F0EA65B7}" type="presOf" srcId="{505A1A26-61A9-4F44-831D-74258CC4448D}" destId="{070A934E-CE1C-4280-8181-CF1CBBD44643}" srcOrd="0" destOrd="0" presId="urn:microsoft.com/office/officeart/2005/8/layout/arrow2"/>
    <dgm:cxn modelId="{BE9D0EAC-0AE0-4504-964A-40ADDB3DA24A}" srcId="{77403814-9EC5-4F2C-95F0-46E885E5AEC7}" destId="{B0C19198-7EFE-4A6D-B0B8-306CEAEC0810}" srcOrd="2" destOrd="0" parTransId="{4BE2A8A7-D4E5-4906-92D5-646104373C2D}" sibTransId="{109CAFAE-FE3C-4CA1-8365-BC3FFBF574ED}"/>
    <dgm:cxn modelId="{4EEB00EF-C53D-4B6E-AD8D-525DF8D56713}" type="presParOf" srcId="{D64E4257-C960-4BB0-B29E-AD735CB27F61}" destId="{A6FE7A40-8FAA-4D22-8546-29281AF89BD0}" srcOrd="0" destOrd="0" presId="urn:microsoft.com/office/officeart/2005/8/layout/arrow2"/>
    <dgm:cxn modelId="{700E59DE-4858-46EC-8209-7B288AF267A6}" type="presParOf" srcId="{D64E4257-C960-4BB0-B29E-AD735CB27F61}" destId="{69326EB4-2C9E-40DC-AB5A-F124A8A712F6}" srcOrd="1" destOrd="0" presId="urn:microsoft.com/office/officeart/2005/8/layout/arrow2"/>
    <dgm:cxn modelId="{F001DC81-CC5E-4658-A4CE-CD64828684FB}" type="presParOf" srcId="{69326EB4-2C9E-40DC-AB5A-F124A8A712F6}" destId="{B39F6BB5-E4FD-4065-95D0-40D4C6332C96}" srcOrd="0" destOrd="0" presId="urn:microsoft.com/office/officeart/2005/8/layout/arrow2"/>
    <dgm:cxn modelId="{C7834DC4-62DC-48DB-8B37-1716FD84D29D}" type="presParOf" srcId="{69326EB4-2C9E-40DC-AB5A-F124A8A712F6}" destId="{38DBE1C0-AAE5-40EA-BE11-1E29EDD751E6}" srcOrd="1" destOrd="0" presId="urn:microsoft.com/office/officeart/2005/8/layout/arrow2"/>
    <dgm:cxn modelId="{C0B129C1-9808-4C6D-BE43-8F2D69EE2BC6}" type="presParOf" srcId="{69326EB4-2C9E-40DC-AB5A-F124A8A712F6}" destId="{A5396F3E-EA34-489A-AD73-60E82FE37DBB}" srcOrd="2" destOrd="0" presId="urn:microsoft.com/office/officeart/2005/8/layout/arrow2"/>
    <dgm:cxn modelId="{95A39A2A-4E5C-471B-8543-C45502B2F430}" type="presParOf" srcId="{69326EB4-2C9E-40DC-AB5A-F124A8A712F6}" destId="{070A934E-CE1C-4280-8181-CF1CBBD44643}" srcOrd="3" destOrd="0" presId="urn:microsoft.com/office/officeart/2005/8/layout/arrow2"/>
    <dgm:cxn modelId="{04A8E432-3E3A-4DA5-BF19-2DC1C603BB8D}" type="presParOf" srcId="{69326EB4-2C9E-40DC-AB5A-F124A8A712F6}" destId="{4FD7F25B-2AF6-4BBD-89AF-41367F876948}" srcOrd="4" destOrd="0" presId="urn:microsoft.com/office/officeart/2005/8/layout/arrow2"/>
    <dgm:cxn modelId="{10E3E314-E392-4110-AC95-EA4A5C354BDB}" type="presParOf" srcId="{69326EB4-2C9E-40DC-AB5A-F124A8A712F6}" destId="{FD87B1CE-77A7-45A1-9C7C-300E7D828B0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6C17C4-FF86-44E0-8CE7-BF01F260D53F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4A7247-F569-4D1F-9DFF-C7D152D9E528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Career</a:t>
          </a:r>
          <a:r>
            <a:rPr lang="en-US"/>
            <a:t> </a:t>
          </a:r>
          <a:r>
            <a:rPr lang="en-US" b="1"/>
            <a:t>Exploration</a:t>
          </a:r>
        </a:p>
      </dgm:t>
    </dgm:pt>
    <dgm:pt modelId="{DD3555D9-7AAD-4B15-8D7C-DEDED0F99F63}" type="parTrans" cxnId="{0FB3771B-5ADD-4E71-85EF-EDAA7120E078}">
      <dgm:prSet/>
      <dgm:spPr/>
      <dgm:t>
        <a:bodyPr/>
        <a:lstStyle/>
        <a:p>
          <a:endParaRPr lang="en-US"/>
        </a:p>
      </dgm:t>
    </dgm:pt>
    <dgm:pt modelId="{0ABF3824-0916-48A7-B76E-259EA52FC4F7}" type="sibTrans" cxnId="{0FB3771B-5ADD-4E71-85EF-EDAA7120E078}">
      <dgm:prSet/>
      <dgm:spPr/>
      <dgm:t>
        <a:bodyPr/>
        <a:lstStyle/>
        <a:p>
          <a:endParaRPr lang="en-US"/>
        </a:p>
      </dgm:t>
    </dgm:pt>
    <dgm:pt modelId="{9251EDD7-417F-4815-A57F-FF2620B7AAE2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Professional Skills</a:t>
          </a:r>
        </a:p>
      </dgm:t>
    </dgm:pt>
    <dgm:pt modelId="{B5C87292-D02A-4D2B-B02A-9044F415CD3A}" type="parTrans" cxnId="{11ADE5AB-BFF4-4F65-A677-811199FD5536}">
      <dgm:prSet/>
      <dgm:spPr/>
      <dgm:t>
        <a:bodyPr/>
        <a:lstStyle/>
        <a:p>
          <a:endParaRPr lang="en-US"/>
        </a:p>
      </dgm:t>
    </dgm:pt>
    <dgm:pt modelId="{7EC0BACD-64BE-4F77-B09B-819A575AFF9E}" type="sibTrans" cxnId="{11ADE5AB-BFF4-4F65-A677-811199FD5536}">
      <dgm:prSet/>
      <dgm:spPr/>
      <dgm:t>
        <a:bodyPr/>
        <a:lstStyle/>
        <a:p>
          <a:endParaRPr lang="en-US"/>
        </a:p>
      </dgm:t>
    </dgm:pt>
    <dgm:pt modelId="{FCC90B13-2341-496E-A7F7-8969722B1334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/>
            <a:t>Career Transition Planning</a:t>
          </a:r>
        </a:p>
      </dgm:t>
    </dgm:pt>
    <dgm:pt modelId="{AAB25183-244A-471A-811A-A4DB10B24777}" type="parTrans" cxnId="{F4D64FCE-3DE3-4E8A-ABF1-CEFB2387044F}">
      <dgm:prSet/>
      <dgm:spPr/>
      <dgm:t>
        <a:bodyPr/>
        <a:lstStyle/>
        <a:p>
          <a:endParaRPr lang="en-US"/>
        </a:p>
      </dgm:t>
    </dgm:pt>
    <dgm:pt modelId="{959B7A08-EE0D-47DB-B114-E503AA73E234}" type="sibTrans" cxnId="{F4D64FCE-3DE3-4E8A-ABF1-CEFB2387044F}">
      <dgm:prSet/>
      <dgm:spPr/>
      <dgm:t>
        <a:bodyPr/>
        <a:lstStyle/>
        <a:p>
          <a:endParaRPr lang="en-US"/>
        </a:p>
      </dgm:t>
    </dgm:pt>
    <dgm:pt modelId="{2E4D3332-304D-4E83-BDF1-BBF2D2939062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Permanent Career</a:t>
          </a:r>
        </a:p>
      </dgm:t>
    </dgm:pt>
    <dgm:pt modelId="{4CBABD02-5F44-4FAE-B06F-B448F8E59ECF}" type="parTrans" cxnId="{0E1E35F6-1192-4111-98FC-B40F6B6A0528}">
      <dgm:prSet/>
      <dgm:spPr/>
      <dgm:t>
        <a:bodyPr/>
        <a:lstStyle/>
        <a:p>
          <a:endParaRPr lang="en-US"/>
        </a:p>
      </dgm:t>
    </dgm:pt>
    <dgm:pt modelId="{9F20E072-2BBC-4686-BE68-F95300118CB8}" type="sibTrans" cxnId="{0E1E35F6-1192-4111-98FC-B40F6B6A0528}">
      <dgm:prSet/>
      <dgm:spPr/>
      <dgm:t>
        <a:bodyPr/>
        <a:lstStyle/>
        <a:p>
          <a:endParaRPr lang="en-US"/>
        </a:p>
      </dgm:t>
    </dgm:pt>
    <dgm:pt modelId="{07A8738B-B296-4905-8152-7B48A7FEC2DF}" type="pres">
      <dgm:prSet presAssocID="{766C17C4-FF86-44E0-8CE7-BF01F260D53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32CC39-4CDF-4831-A07C-9682FEB54046}" type="pres">
      <dgm:prSet presAssocID="{564A7247-F569-4D1F-9DFF-C7D152D9E528}" presName="compNode" presStyleCnt="0"/>
      <dgm:spPr/>
    </dgm:pt>
    <dgm:pt modelId="{4910A0CC-D28F-4A6B-A8F8-E9A72B7514BF}" type="pres">
      <dgm:prSet presAssocID="{564A7247-F569-4D1F-9DFF-C7D152D9E528}" presName="iconBgRect" presStyleLbl="bgShp" presStyleIdx="0" presStyleCnt="4"/>
      <dgm:spPr/>
    </dgm:pt>
    <dgm:pt modelId="{B17744FE-05A1-455E-BBE1-AE79E2AED495}" type="pres">
      <dgm:prSet presAssocID="{564A7247-F569-4D1F-9DFF-C7D152D9E52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4D167684-BF55-4E18-B303-676A254280F9}" type="pres">
      <dgm:prSet presAssocID="{564A7247-F569-4D1F-9DFF-C7D152D9E528}" presName="spaceRect" presStyleCnt="0"/>
      <dgm:spPr/>
    </dgm:pt>
    <dgm:pt modelId="{9B2FC9A8-4085-4F94-B83F-73E94F35A5A9}" type="pres">
      <dgm:prSet presAssocID="{564A7247-F569-4D1F-9DFF-C7D152D9E528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9784CD8-F053-4A16-BE47-3E27737847DD}" type="pres">
      <dgm:prSet presAssocID="{0ABF3824-0916-48A7-B76E-259EA52FC4F7}" presName="sibTrans" presStyleCnt="0"/>
      <dgm:spPr/>
    </dgm:pt>
    <dgm:pt modelId="{84CB440F-018C-4357-AC39-085BC798ED4B}" type="pres">
      <dgm:prSet presAssocID="{9251EDD7-417F-4815-A57F-FF2620B7AAE2}" presName="compNode" presStyleCnt="0"/>
      <dgm:spPr/>
    </dgm:pt>
    <dgm:pt modelId="{3CFB9BAD-CCDD-4D5A-878C-07FC0224936B}" type="pres">
      <dgm:prSet presAssocID="{9251EDD7-417F-4815-A57F-FF2620B7AAE2}" presName="iconBgRect" presStyleLbl="bgShp" presStyleIdx="1" presStyleCnt="4"/>
      <dgm:spPr/>
    </dgm:pt>
    <dgm:pt modelId="{2A1D5A1E-A5F7-4E0D-AE9F-D5BA6D99EC58}" type="pres">
      <dgm:prSet presAssocID="{9251EDD7-417F-4815-A57F-FF2620B7AAE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E48DD39-0954-4EB4-9D78-3C5FEC879D72}" type="pres">
      <dgm:prSet presAssocID="{9251EDD7-417F-4815-A57F-FF2620B7AAE2}" presName="spaceRect" presStyleCnt="0"/>
      <dgm:spPr/>
    </dgm:pt>
    <dgm:pt modelId="{38F64233-20B0-4E72-9F08-A47FD9D8F649}" type="pres">
      <dgm:prSet presAssocID="{9251EDD7-417F-4815-A57F-FF2620B7AAE2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1D668D3-062B-4D3F-88D0-E40E7750EA08}" type="pres">
      <dgm:prSet presAssocID="{7EC0BACD-64BE-4F77-B09B-819A575AFF9E}" presName="sibTrans" presStyleCnt="0"/>
      <dgm:spPr/>
    </dgm:pt>
    <dgm:pt modelId="{BF579351-F2DD-434D-97E9-311DF7386510}" type="pres">
      <dgm:prSet presAssocID="{FCC90B13-2341-496E-A7F7-8969722B1334}" presName="compNode" presStyleCnt="0"/>
      <dgm:spPr/>
    </dgm:pt>
    <dgm:pt modelId="{04EE62C8-340B-465D-80A1-B60946CA0D4E}" type="pres">
      <dgm:prSet presAssocID="{FCC90B13-2341-496E-A7F7-8969722B1334}" presName="iconBgRect" presStyleLbl="bgShp" presStyleIdx="2" presStyleCnt="4" custLinFactNeighborX="-18821" custLinFactNeighborY="1374"/>
      <dgm:spPr/>
    </dgm:pt>
    <dgm:pt modelId="{6DC6BF8C-345A-48D2-B8DE-369A6D0A42BF}" type="pres">
      <dgm:prSet presAssocID="{FCC90B13-2341-496E-A7F7-8969722B1334}" presName="iconRect" presStyleLbl="node1" presStyleIdx="2" presStyleCnt="4" custLinFactNeighborX="-32801" custLinFactNeighborY="239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D53A4DCC-D949-4B48-9F85-9D84FCCE7E6E}" type="pres">
      <dgm:prSet presAssocID="{FCC90B13-2341-496E-A7F7-8969722B1334}" presName="spaceRect" presStyleCnt="0"/>
      <dgm:spPr/>
    </dgm:pt>
    <dgm:pt modelId="{0AA0F983-4F3D-4AA5-86B2-B24F7A84B7FE}" type="pres">
      <dgm:prSet presAssocID="{FCC90B13-2341-496E-A7F7-8969722B1334}" presName="textRect" presStyleLbl="revTx" presStyleIdx="2" presStyleCnt="4" custLinFactNeighborX="-6629" custLinFactNeighborY="-643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11433054-3EC4-4927-A933-8E4B5424E600}" type="pres">
      <dgm:prSet presAssocID="{959B7A08-EE0D-47DB-B114-E503AA73E234}" presName="sibTrans" presStyleCnt="0"/>
      <dgm:spPr/>
    </dgm:pt>
    <dgm:pt modelId="{0084C673-1D3A-4931-9B3F-90DD2AC952DA}" type="pres">
      <dgm:prSet presAssocID="{2E4D3332-304D-4E83-BDF1-BBF2D2939062}" presName="compNode" presStyleCnt="0"/>
      <dgm:spPr/>
    </dgm:pt>
    <dgm:pt modelId="{2BC6A796-E530-4201-AD17-0F55887F2121}" type="pres">
      <dgm:prSet presAssocID="{2E4D3332-304D-4E83-BDF1-BBF2D2939062}" presName="iconBgRect" presStyleLbl="bgShp" presStyleIdx="3" presStyleCnt="4"/>
      <dgm:spPr/>
    </dgm:pt>
    <dgm:pt modelId="{636C3CAC-564A-48A1-9C2B-EDEB323C6009}" type="pres">
      <dgm:prSet presAssocID="{2E4D3332-304D-4E83-BDF1-BBF2D293906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E528B3AD-E863-40BC-BBA2-555F8596C67A}" type="pres">
      <dgm:prSet presAssocID="{2E4D3332-304D-4E83-BDF1-BBF2D2939062}" presName="spaceRect" presStyleCnt="0"/>
      <dgm:spPr/>
    </dgm:pt>
    <dgm:pt modelId="{76187622-0F93-4337-87E1-1DAB3EEEBCB1}" type="pres">
      <dgm:prSet presAssocID="{2E4D3332-304D-4E83-BDF1-BBF2D2939062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906040-6F49-754D-8458-17FEDEB9CAC3}" type="presOf" srcId="{2E4D3332-304D-4E83-BDF1-BBF2D2939062}" destId="{76187622-0F93-4337-87E1-1DAB3EEEBCB1}" srcOrd="0" destOrd="0" presId="urn:microsoft.com/office/officeart/2018/5/layout/IconCircleLabelList"/>
    <dgm:cxn modelId="{11ADE5AB-BFF4-4F65-A677-811199FD5536}" srcId="{766C17C4-FF86-44E0-8CE7-BF01F260D53F}" destId="{9251EDD7-417F-4815-A57F-FF2620B7AAE2}" srcOrd="1" destOrd="0" parTransId="{B5C87292-D02A-4D2B-B02A-9044F415CD3A}" sibTransId="{7EC0BACD-64BE-4F77-B09B-819A575AFF9E}"/>
    <dgm:cxn modelId="{0E1E35F6-1192-4111-98FC-B40F6B6A0528}" srcId="{766C17C4-FF86-44E0-8CE7-BF01F260D53F}" destId="{2E4D3332-304D-4E83-BDF1-BBF2D2939062}" srcOrd="3" destOrd="0" parTransId="{4CBABD02-5F44-4FAE-B06F-B448F8E59ECF}" sibTransId="{9F20E072-2BBC-4686-BE68-F95300118CB8}"/>
    <dgm:cxn modelId="{F4D64FCE-3DE3-4E8A-ABF1-CEFB2387044F}" srcId="{766C17C4-FF86-44E0-8CE7-BF01F260D53F}" destId="{FCC90B13-2341-496E-A7F7-8969722B1334}" srcOrd="2" destOrd="0" parTransId="{AAB25183-244A-471A-811A-A4DB10B24777}" sibTransId="{959B7A08-EE0D-47DB-B114-E503AA73E234}"/>
    <dgm:cxn modelId="{8CB7CDE4-C10E-5044-9549-DC18B996A3C2}" type="presOf" srcId="{564A7247-F569-4D1F-9DFF-C7D152D9E528}" destId="{9B2FC9A8-4085-4F94-B83F-73E94F35A5A9}" srcOrd="0" destOrd="0" presId="urn:microsoft.com/office/officeart/2018/5/layout/IconCircleLabelList"/>
    <dgm:cxn modelId="{FA76B5CB-73D6-9140-B7CB-0C5B760E6CF7}" type="presOf" srcId="{9251EDD7-417F-4815-A57F-FF2620B7AAE2}" destId="{38F64233-20B0-4E72-9F08-A47FD9D8F649}" srcOrd="0" destOrd="0" presId="urn:microsoft.com/office/officeart/2018/5/layout/IconCircleLabelList"/>
    <dgm:cxn modelId="{B21985A6-7E68-634A-A92D-684C805C9439}" type="presOf" srcId="{FCC90B13-2341-496E-A7F7-8969722B1334}" destId="{0AA0F983-4F3D-4AA5-86B2-B24F7A84B7FE}" srcOrd="0" destOrd="0" presId="urn:microsoft.com/office/officeart/2018/5/layout/IconCircleLabelList"/>
    <dgm:cxn modelId="{0FB3771B-5ADD-4E71-85EF-EDAA7120E078}" srcId="{766C17C4-FF86-44E0-8CE7-BF01F260D53F}" destId="{564A7247-F569-4D1F-9DFF-C7D152D9E528}" srcOrd="0" destOrd="0" parTransId="{DD3555D9-7AAD-4B15-8D7C-DEDED0F99F63}" sibTransId="{0ABF3824-0916-48A7-B76E-259EA52FC4F7}"/>
    <dgm:cxn modelId="{781B9926-D8BA-934E-B52B-ABC460DD1BE8}" type="presOf" srcId="{766C17C4-FF86-44E0-8CE7-BF01F260D53F}" destId="{07A8738B-B296-4905-8152-7B48A7FEC2DF}" srcOrd="0" destOrd="0" presId="urn:microsoft.com/office/officeart/2018/5/layout/IconCircleLabelList"/>
    <dgm:cxn modelId="{7C498C14-61BF-5440-ABC7-56755CBB2567}" type="presParOf" srcId="{07A8738B-B296-4905-8152-7B48A7FEC2DF}" destId="{3832CC39-4CDF-4831-A07C-9682FEB54046}" srcOrd="0" destOrd="0" presId="urn:microsoft.com/office/officeart/2018/5/layout/IconCircleLabelList"/>
    <dgm:cxn modelId="{643B676C-AF2E-1642-A209-9E3FE44151D3}" type="presParOf" srcId="{3832CC39-4CDF-4831-A07C-9682FEB54046}" destId="{4910A0CC-D28F-4A6B-A8F8-E9A72B7514BF}" srcOrd="0" destOrd="0" presId="urn:microsoft.com/office/officeart/2018/5/layout/IconCircleLabelList"/>
    <dgm:cxn modelId="{695E1210-59D3-C040-B61F-95A78445D7A4}" type="presParOf" srcId="{3832CC39-4CDF-4831-A07C-9682FEB54046}" destId="{B17744FE-05A1-455E-BBE1-AE79E2AED495}" srcOrd="1" destOrd="0" presId="urn:microsoft.com/office/officeart/2018/5/layout/IconCircleLabelList"/>
    <dgm:cxn modelId="{07AA0B66-77DE-2249-B229-40F3F89A6DDA}" type="presParOf" srcId="{3832CC39-4CDF-4831-A07C-9682FEB54046}" destId="{4D167684-BF55-4E18-B303-676A254280F9}" srcOrd="2" destOrd="0" presId="urn:microsoft.com/office/officeart/2018/5/layout/IconCircleLabelList"/>
    <dgm:cxn modelId="{2A32A0A8-14D8-DC43-8621-A47F0950D377}" type="presParOf" srcId="{3832CC39-4CDF-4831-A07C-9682FEB54046}" destId="{9B2FC9A8-4085-4F94-B83F-73E94F35A5A9}" srcOrd="3" destOrd="0" presId="urn:microsoft.com/office/officeart/2018/5/layout/IconCircleLabelList"/>
    <dgm:cxn modelId="{3FB6176B-1DDA-FF49-A69C-CB27B942F2D3}" type="presParOf" srcId="{07A8738B-B296-4905-8152-7B48A7FEC2DF}" destId="{C9784CD8-F053-4A16-BE47-3E27737847DD}" srcOrd="1" destOrd="0" presId="urn:microsoft.com/office/officeart/2018/5/layout/IconCircleLabelList"/>
    <dgm:cxn modelId="{0C6420EC-F6B7-2D48-8222-CFC9870413C1}" type="presParOf" srcId="{07A8738B-B296-4905-8152-7B48A7FEC2DF}" destId="{84CB440F-018C-4357-AC39-085BC798ED4B}" srcOrd="2" destOrd="0" presId="urn:microsoft.com/office/officeart/2018/5/layout/IconCircleLabelList"/>
    <dgm:cxn modelId="{E5D1A4D3-6E0E-6B4F-A7A9-853463EB01D8}" type="presParOf" srcId="{84CB440F-018C-4357-AC39-085BC798ED4B}" destId="{3CFB9BAD-CCDD-4D5A-878C-07FC0224936B}" srcOrd="0" destOrd="0" presId="urn:microsoft.com/office/officeart/2018/5/layout/IconCircleLabelList"/>
    <dgm:cxn modelId="{9F92464E-90AF-444B-8F89-6E4F5F41884C}" type="presParOf" srcId="{84CB440F-018C-4357-AC39-085BC798ED4B}" destId="{2A1D5A1E-A5F7-4E0D-AE9F-D5BA6D99EC58}" srcOrd="1" destOrd="0" presId="urn:microsoft.com/office/officeart/2018/5/layout/IconCircleLabelList"/>
    <dgm:cxn modelId="{26B81B4E-3260-7842-B75D-5527A2C871C3}" type="presParOf" srcId="{84CB440F-018C-4357-AC39-085BC798ED4B}" destId="{8E48DD39-0954-4EB4-9D78-3C5FEC879D72}" srcOrd="2" destOrd="0" presId="urn:microsoft.com/office/officeart/2018/5/layout/IconCircleLabelList"/>
    <dgm:cxn modelId="{C13A254A-D7B1-F54E-9E12-E10F0CD5918D}" type="presParOf" srcId="{84CB440F-018C-4357-AC39-085BC798ED4B}" destId="{38F64233-20B0-4E72-9F08-A47FD9D8F649}" srcOrd="3" destOrd="0" presId="urn:microsoft.com/office/officeart/2018/5/layout/IconCircleLabelList"/>
    <dgm:cxn modelId="{4B5760C4-FC22-B941-B4FB-C682752F2047}" type="presParOf" srcId="{07A8738B-B296-4905-8152-7B48A7FEC2DF}" destId="{61D668D3-062B-4D3F-88D0-E40E7750EA08}" srcOrd="3" destOrd="0" presId="urn:microsoft.com/office/officeart/2018/5/layout/IconCircleLabelList"/>
    <dgm:cxn modelId="{2626340E-3E48-3942-A7B5-025D5B5D5007}" type="presParOf" srcId="{07A8738B-B296-4905-8152-7B48A7FEC2DF}" destId="{BF579351-F2DD-434D-97E9-311DF7386510}" srcOrd="4" destOrd="0" presId="urn:microsoft.com/office/officeart/2018/5/layout/IconCircleLabelList"/>
    <dgm:cxn modelId="{80CBFA2A-0B96-EA48-9174-513A219E5A2C}" type="presParOf" srcId="{BF579351-F2DD-434D-97E9-311DF7386510}" destId="{04EE62C8-340B-465D-80A1-B60946CA0D4E}" srcOrd="0" destOrd="0" presId="urn:microsoft.com/office/officeart/2018/5/layout/IconCircleLabelList"/>
    <dgm:cxn modelId="{95D27301-DE06-A649-B859-B2D9EBA85DD2}" type="presParOf" srcId="{BF579351-F2DD-434D-97E9-311DF7386510}" destId="{6DC6BF8C-345A-48D2-B8DE-369A6D0A42BF}" srcOrd="1" destOrd="0" presId="urn:microsoft.com/office/officeart/2018/5/layout/IconCircleLabelList"/>
    <dgm:cxn modelId="{7BC00397-D544-A44E-A502-EB2FA4B90C47}" type="presParOf" srcId="{BF579351-F2DD-434D-97E9-311DF7386510}" destId="{D53A4DCC-D949-4B48-9F85-9D84FCCE7E6E}" srcOrd="2" destOrd="0" presId="urn:microsoft.com/office/officeart/2018/5/layout/IconCircleLabelList"/>
    <dgm:cxn modelId="{BD17082D-84A9-CA4D-A971-AA6951AAD159}" type="presParOf" srcId="{BF579351-F2DD-434D-97E9-311DF7386510}" destId="{0AA0F983-4F3D-4AA5-86B2-B24F7A84B7FE}" srcOrd="3" destOrd="0" presId="urn:microsoft.com/office/officeart/2018/5/layout/IconCircleLabelList"/>
    <dgm:cxn modelId="{3EC1ED9F-33E6-4440-B1A2-F8F88269D161}" type="presParOf" srcId="{07A8738B-B296-4905-8152-7B48A7FEC2DF}" destId="{11433054-3EC4-4927-A933-8E4B5424E600}" srcOrd="5" destOrd="0" presId="urn:microsoft.com/office/officeart/2018/5/layout/IconCircleLabelList"/>
    <dgm:cxn modelId="{55396FAC-3C83-7045-A6DF-BC034F3CA124}" type="presParOf" srcId="{07A8738B-B296-4905-8152-7B48A7FEC2DF}" destId="{0084C673-1D3A-4931-9B3F-90DD2AC952DA}" srcOrd="6" destOrd="0" presId="urn:microsoft.com/office/officeart/2018/5/layout/IconCircleLabelList"/>
    <dgm:cxn modelId="{7FC2F052-27E0-B043-B98D-F1010E6D4ECB}" type="presParOf" srcId="{0084C673-1D3A-4931-9B3F-90DD2AC952DA}" destId="{2BC6A796-E530-4201-AD17-0F55887F2121}" srcOrd="0" destOrd="0" presId="urn:microsoft.com/office/officeart/2018/5/layout/IconCircleLabelList"/>
    <dgm:cxn modelId="{5BEADFAB-D425-9F4B-ACA1-D6491C518C7E}" type="presParOf" srcId="{0084C673-1D3A-4931-9B3F-90DD2AC952DA}" destId="{636C3CAC-564A-48A1-9C2B-EDEB323C6009}" srcOrd="1" destOrd="0" presId="urn:microsoft.com/office/officeart/2018/5/layout/IconCircleLabelList"/>
    <dgm:cxn modelId="{C130CC8C-CC06-0A43-9AAC-A62CB6B7C327}" type="presParOf" srcId="{0084C673-1D3A-4931-9B3F-90DD2AC952DA}" destId="{E528B3AD-E863-40BC-BBA2-555F8596C67A}" srcOrd="2" destOrd="0" presId="urn:microsoft.com/office/officeart/2018/5/layout/IconCircleLabelList"/>
    <dgm:cxn modelId="{C53141E2-37C4-344E-B7BD-B375C1CBDA96}" type="presParOf" srcId="{0084C673-1D3A-4931-9B3F-90DD2AC952DA}" destId="{76187622-0F93-4337-87E1-1DAB3EEEBCB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045F7B-157C-4754-A1C7-85715E7AF967}" type="doc">
      <dgm:prSet loTypeId="urn:microsoft.com/office/officeart/2005/8/layout/pyramid4" loCatId="pyramid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4C44F63-7EA1-43DD-97CB-697CD4654EA5}">
      <dgm:prSet phldrT="[Text]"/>
      <dgm:spPr/>
      <dgm:t>
        <a:bodyPr/>
        <a:lstStyle/>
        <a:p>
          <a:r>
            <a:rPr lang="en-US" dirty="0"/>
            <a:t>Postdoc</a:t>
          </a:r>
        </a:p>
      </dgm:t>
    </dgm:pt>
    <dgm:pt modelId="{A345BBDA-614B-4013-8BC6-D85E6BD16A8F}" type="parTrans" cxnId="{44A0906F-DD4B-4CE0-9432-3D079F0B8B1B}">
      <dgm:prSet/>
      <dgm:spPr/>
      <dgm:t>
        <a:bodyPr/>
        <a:lstStyle/>
        <a:p>
          <a:endParaRPr lang="en-US"/>
        </a:p>
      </dgm:t>
    </dgm:pt>
    <dgm:pt modelId="{304A7670-B4FB-40A5-A842-C664A0E411F8}" type="sibTrans" cxnId="{44A0906F-DD4B-4CE0-9432-3D079F0B8B1B}">
      <dgm:prSet/>
      <dgm:spPr/>
      <dgm:t>
        <a:bodyPr/>
        <a:lstStyle/>
        <a:p>
          <a:endParaRPr lang="en-US"/>
        </a:p>
      </dgm:t>
    </dgm:pt>
    <dgm:pt modelId="{E50E5521-8C9E-4764-9514-2AA9A6E57756}">
      <dgm:prSet phldrT="[Text]"/>
      <dgm:spPr/>
      <dgm:t>
        <a:bodyPr/>
        <a:lstStyle/>
        <a:p>
          <a:r>
            <a:rPr lang="en-US" dirty="0"/>
            <a:t>Supervisor (</a:t>
          </a:r>
          <a:r>
            <a:rPr lang="en-US" dirty="0" smtClean="0"/>
            <a:t>and Other Leaders)</a:t>
          </a:r>
          <a:endParaRPr lang="en-US" dirty="0"/>
        </a:p>
      </dgm:t>
    </dgm:pt>
    <dgm:pt modelId="{2FBE758B-E6D5-428B-9214-FC06D8ACD002}" type="parTrans" cxnId="{25C9F36D-4C55-4CED-8D20-2442FAA8EDAF}">
      <dgm:prSet/>
      <dgm:spPr/>
      <dgm:t>
        <a:bodyPr/>
        <a:lstStyle/>
        <a:p>
          <a:endParaRPr lang="en-US"/>
        </a:p>
      </dgm:t>
    </dgm:pt>
    <dgm:pt modelId="{C38671DA-E1F4-431A-86CC-CF2C5854B4BE}" type="sibTrans" cxnId="{25C9F36D-4C55-4CED-8D20-2442FAA8EDAF}">
      <dgm:prSet/>
      <dgm:spPr/>
      <dgm:t>
        <a:bodyPr/>
        <a:lstStyle/>
        <a:p>
          <a:endParaRPr lang="en-US"/>
        </a:p>
      </dgm:t>
    </dgm:pt>
    <dgm:pt modelId="{207924BA-069F-40EA-97C6-9A0AE8F3E133}">
      <dgm:prSet phldrT="[Text]"/>
      <dgm:spPr/>
      <dgm:t>
        <a:bodyPr/>
        <a:lstStyle/>
        <a:p>
          <a:r>
            <a:rPr lang="en-US" dirty="0"/>
            <a:t>The Postdoc Experience</a:t>
          </a:r>
        </a:p>
      </dgm:t>
    </dgm:pt>
    <dgm:pt modelId="{2B09765C-B2F6-49CB-8081-DB69819F5ABE}" type="parTrans" cxnId="{4A8651F1-9182-4557-BC8E-12DE6F0FFB2E}">
      <dgm:prSet/>
      <dgm:spPr/>
      <dgm:t>
        <a:bodyPr/>
        <a:lstStyle/>
        <a:p>
          <a:endParaRPr lang="en-US"/>
        </a:p>
      </dgm:t>
    </dgm:pt>
    <dgm:pt modelId="{6F8600FE-C20F-499F-92A4-025449A3FF61}" type="sibTrans" cxnId="{4A8651F1-9182-4557-BC8E-12DE6F0FFB2E}">
      <dgm:prSet/>
      <dgm:spPr/>
      <dgm:t>
        <a:bodyPr/>
        <a:lstStyle/>
        <a:p>
          <a:endParaRPr lang="en-US"/>
        </a:p>
      </dgm:t>
    </dgm:pt>
    <dgm:pt modelId="{E15382C7-D16F-4945-A6FA-C94C01B72F40}">
      <dgm:prSet phldrT="[Text]"/>
      <dgm:spPr/>
      <dgm:t>
        <a:bodyPr/>
        <a:lstStyle/>
        <a:p>
          <a:r>
            <a:rPr lang="en-US" dirty="0"/>
            <a:t>Mentor</a:t>
          </a:r>
        </a:p>
      </dgm:t>
    </dgm:pt>
    <dgm:pt modelId="{FCDBB165-AFB6-44D7-B770-57BAA665975C}" type="parTrans" cxnId="{573DA690-DF07-4800-8E12-12EFBA3DDFB2}">
      <dgm:prSet/>
      <dgm:spPr/>
      <dgm:t>
        <a:bodyPr/>
        <a:lstStyle/>
        <a:p>
          <a:endParaRPr lang="en-US"/>
        </a:p>
      </dgm:t>
    </dgm:pt>
    <dgm:pt modelId="{B7C260DE-6D18-4AFA-9515-88D9C29BBDCB}" type="sibTrans" cxnId="{573DA690-DF07-4800-8E12-12EFBA3DDFB2}">
      <dgm:prSet/>
      <dgm:spPr/>
      <dgm:t>
        <a:bodyPr/>
        <a:lstStyle/>
        <a:p>
          <a:endParaRPr lang="en-US"/>
        </a:p>
      </dgm:t>
    </dgm:pt>
    <dgm:pt modelId="{D7E3F1FD-ED63-490D-9E7F-F909830D5CC4}" type="pres">
      <dgm:prSet presAssocID="{9F045F7B-157C-4754-A1C7-85715E7AF967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9E7B7E-1756-4F4D-B423-10E30AB18168}" type="pres">
      <dgm:prSet presAssocID="{9F045F7B-157C-4754-A1C7-85715E7AF967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B2798A-3639-4D0A-A8B5-444CEF9E1CF7}" type="pres">
      <dgm:prSet presAssocID="{9F045F7B-157C-4754-A1C7-85715E7AF967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DDF4D4-D539-4EFA-AD90-879203A4FA5E}" type="pres">
      <dgm:prSet presAssocID="{9F045F7B-157C-4754-A1C7-85715E7AF967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58C59-E40E-4AFB-A893-314CD3D1C6A6}" type="pres">
      <dgm:prSet presAssocID="{9F045F7B-157C-4754-A1C7-85715E7AF967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A69A43-5789-41A6-866D-F87A4453073B}" type="presOf" srcId="{9F045F7B-157C-4754-A1C7-85715E7AF967}" destId="{D7E3F1FD-ED63-490D-9E7F-F909830D5CC4}" srcOrd="0" destOrd="0" presId="urn:microsoft.com/office/officeart/2005/8/layout/pyramid4"/>
    <dgm:cxn modelId="{0A43DE1F-DB08-4231-A98A-507641988550}" type="presOf" srcId="{F4C44F63-7EA1-43DD-97CB-697CD4654EA5}" destId="{AF9E7B7E-1756-4F4D-B423-10E30AB18168}" srcOrd="0" destOrd="0" presId="urn:microsoft.com/office/officeart/2005/8/layout/pyramid4"/>
    <dgm:cxn modelId="{0A549A53-6C1A-46C1-8B4D-2D5A014DE741}" type="presOf" srcId="{207924BA-069F-40EA-97C6-9A0AE8F3E133}" destId="{6EDDF4D4-D539-4EFA-AD90-879203A4FA5E}" srcOrd="0" destOrd="0" presId="urn:microsoft.com/office/officeart/2005/8/layout/pyramid4"/>
    <dgm:cxn modelId="{25C9F36D-4C55-4CED-8D20-2442FAA8EDAF}" srcId="{9F045F7B-157C-4754-A1C7-85715E7AF967}" destId="{E50E5521-8C9E-4764-9514-2AA9A6E57756}" srcOrd="1" destOrd="0" parTransId="{2FBE758B-E6D5-428B-9214-FC06D8ACD002}" sibTransId="{C38671DA-E1F4-431A-86CC-CF2C5854B4BE}"/>
    <dgm:cxn modelId="{EDB98BA5-9057-42C0-BCD5-BD4305785BCE}" type="presOf" srcId="{E50E5521-8C9E-4764-9514-2AA9A6E57756}" destId="{A0B2798A-3639-4D0A-A8B5-444CEF9E1CF7}" srcOrd="0" destOrd="0" presId="urn:microsoft.com/office/officeart/2005/8/layout/pyramid4"/>
    <dgm:cxn modelId="{851DBA93-81E0-49B4-BB7F-BFFC96789247}" type="presOf" srcId="{E15382C7-D16F-4945-A6FA-C94C01B72F40}" destId="{F7458C59-E40E-4AFB-A893-314CD3D1C6A6}" srcOrd="0" destOrd="0" presId="urn:microsoft.com/office/officeart/2005/8/layout/pyramid4"/>
    <dgm:cxn modelId="{44A0906F-DD4B-4CE0-9432-3D079F0B8B1B}" srcId="{9F045F7B-157C-4754-A1C7-85715E7AF967}" destId="{F4C44F63-7EA1-43DD-97CB-697CD4654EA5}" srcOrd="0" destOrd="0" parTransId="{A345BBDA-614B-4013-8BC6-D85E6BD16A8F}" sibTransId="{304A7670-B4FB-40A5-A842-C664A0E411F8}"/>
    <dgm:cxn modelId="{4A8651F1-9182-4557-BC8E-12DE6F0FFB2E}" srcId="{9F045F7B-157C-4754-A1C7-85715E7AF967}" destId="{207924BA-069F-40EA-97C6-9A0AE8F3E133}" srcOrd="2" destOrd="0" parTransId="{2B09765C-B2F6-49CB-8081-DB69819F5ABE}" sibTransId="{6F8600FE-C20F-499F-92A4-025449A3FF61}"/>
    <dgm:cxn modelId="{573DA690-DF07-4800-8E12-12EFBA3DDFB2}" srcId="{9F045F7B-157C-4754-A1C7-85715E7AF967}" destId="{E15382C7-D16F-4945-A6FA-C94C01B72F40}" srcOrd="3" destOrd="0" parTransId="{FCDBB165-AFB6-44D7-B770-57BAA665975C}" sibTransId="{B7C260DE-6D18-4AFA-9515-88D9C29BBDCB}"/>
    <dgm:cxn modelId="{33C653FC-F0C7-4856-A356-80945CA1B70C}" type="presParOf" srcId="{D7E3F1FD-ED63-490D-9E7F-F909830D5CC4}" destId="{AF9E7B7E-1756-4F4D-B423-10E30AB18168}" srcOrd="0" destOrd="0" presId="urn:microsoft.com/office/officeart/2005/8/layout/pyramid4"/>
    <dgm:cxn modelId="{7412D4F8-0E6E-45BB-BF93-0E5D7742D668}" type="presParOf" srcId="{D7E3F1FD-ED63-490D-9E7F-F909830D5CC4}" destId="{A0B2798A-3639-4D0A-A8B5-444CEF9E1CF7}" srcOrd="1" destOrd="0" presId="urn:microsoft.com/office/officeart/2005/8/layout/pyramid4"/>
    <dgm:cxn modelId="{F5DB5EB1-2343-444F-8B99-EA046C4CDCBA}" type="presParOf" srcId="{D7E3F1FD-ED63-490D-9E7F-F909830D5CC4}" destId="{6EDDF4D4-D539-4EFA-AD90-879203A4FA5E}" srcOrd="2" destOrd="0" presId="urn:microsoft.com/office/officeart/2005/8/layout/pyramid4"/>
    <dgm:cxn modelId="{1C95CDE7-C1BD-461B-8E52-E4E65451297B}" type="presParOf" srcId="{D7E3F1FD-ED63-490D-9E7F-F909830D5CC4}" destId="{F7458C59-E40E-4AFB-A893-314CD3D1C6A6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333C18-5C47-4DB5-AF36-D01C41569700}" type="doc">
      <dgm:prSet loTypeId="urn:microsoft.com/office/officeart/2005/8/layout/gear1" loCatId="cycle" qsTypeId="urn:microsoft.com/office/officeart/2005/8/quickstyle/simple1" qsCatId="simple" csTypeId="urn:microsoft.com/office/officeart/2005/8/colors/colorful1" csCatId="colorful" phldr="1"/>
      <dgm:spPr/>
    </dgm:pt>
    <dgm:pt modelId="{12B7A175-B1A8-412C-8DE4-A245773BD879}">
      <dgm:prSet phldrT="[Text]" custT="1"/>
      <dgm:spPr/>
      <dgm:t>
        <a:bodyPr/>
        <a:lstStyle/>
        <a:p>
          <a:r>
            <a:rPr lang="en-US" sz="1600" dirty="0"/>
            <a:t>Foster Independence</a:t>
          </a:r>
        </a:p>
      </dgm:t>
    </dgm:pt>
    <dgm:pt modelId="{11676DE9-0A32-45EE-9B98-86FE9B482234}" type="parTrans" cxnId="{F256CA26-18F5-454D-A7DB-9D9140D0A6F4}">
      <dgm:prSet/>
      <dgm:spPr/>
      <dgm:t>
        <a:bodyPr/>
        <a:lstStyle/>
        <a:p>
          <a:endParaRPr lang="en-US"/>
        </a:p>
      </dgm:t>
    </dgm:pt>
    <dgm:pt modelId="{724EF144-07A8-47DD-A240-2B6AADC415DA}" type="sibTrans" cxnId="{F256CA26-18F5-454D-A7DB-9D9140D0A6F4}">
      <dgm:prSet/>
      <dgm:spPr/>
      <dgm:t>
        <a:bodyPr/>
        <a:lstStyle/>
        <a:p>
          <a:endParaRPr lang="en-US"/>
        </a:p>
      </dgm:t>
    </dgm:pt>
    <dgm:pt modelId="{A5308046-6423-4BD0-AEF0-5AEC6C917587}">
      <dgm:prSet phldrT="[Text]" custT="1"/>
      <dgm:spPr/>
      <dgm:t>
        <a:bodyPr/>
        <a:lstStyle/>
        <a:p>
          <a:r>
            <a:rPr lang="en-US" sz="1600" dirty="0"/>
            <a:t>Guide</a:t>
          </a:r>
        </a:p>
      </dgm:t>
    </dgm:pt>
    <dgm:pt modelId="{DBAABF4C-A0FE-4FEA-A72A-352FCE591EDF}" type="parTrans" cxnId="{F9A70636-FF95-462D-AC3F-3107BF031B13}">
      <dgm:prSet/>
      <dgm:spPr/>
      <dgm:t>
        <a:bodyPr/>
        <a:lstStyle/>
        <a:p>
          <a:endParaRPr lang="en-US"/>
        </a:p>
      </dgm:t>
    </dgm:pt>
    <dgm:pt modelId="{978E0179-7EA4-43E3-AF1C-4C2ACF7E1964}" type="sibTrans" cxnId="{F9A70636-FF95-462D-AC3F-3107BF031B13}">
      <dgm:prSet/>
      <dgm:spPr/>
      <dgm:t>
        <a:bodyPr/>
        <a:lstStyle/>
        <a:p>
          <a:endParaRPr lang="en-US"/>
        </a:p>
      </dgm:t>
    </dgm:pt>
    <dgm:pt modelId="{E096C461-7666-4AD2-8E52-CAFF52A57416}">
      <dgm:prSet phldrT="[Text]" custT="1"/>
      <dgm:spPr/>
      <dgm:t>
        <a:bodyPr/>
        <a:lstStyle/>
        <a:p>
          <a:r>
            <a:rPr lang="en-US" sz="1600" dirty="0"/>
            <a:t>Listen</a:t>
          </a:r>
        </a:p>
      </dgm:t>
    </dgm:pt>
    <dgm:pt modelId="{A660AA7E-1C34-407B-B5C6-DB1FD5B33E36}" type="parTrans" cxnId="{CAB826E2-306A-4929-B535-65D681D3273A}">
      <dgm:prSet/>
      <dgm:spPr/>
      <dgm:t>
        <a:bodyPr/>
        <a:lstStyle/>
        <a:p>
          <a:endParaRPr lang="en-US"/>
        </a:p>
      </dgm:t>
    </dgm:pt>
    <dgm:pt modelId="{D1BDF249-1A1C-498F-8C2B-03F889F6E4E0}" type="sibTrans" cxnId="{CAB826E2-306A-4929-B535-65D681D3273A}">
      <dgm:prSet/>
      <dgm:spPr/>
      <dgm:t>
        <a:bodyPr/>
        <a:lstStyle/>
        <a:p>
          <a:endParaRPr lang="en-US"/>
        </a:p>
      </dgm:t>
    </dgm:pt>
    <dgm:pt modelId="{00B6FEBD-E52D-414B-80DB-664B7F0620E4}" type="pres">
      <dgm:prSet presAssocID="{75333C18-5C47-4DB5-AF36-D01C4156970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BFD463B-01DC-4230-AF2E-139584F5AFF9}" type="pres">
      <dgm:prSet presAssocID="{12B7A175-B1A8-412C-8DE4-A245773BD879}" presName="gear1" presStyleLbl="node1" presStyleIdx="0" presStyleCnt="3" custLinFactNeighborX="11915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03AF96-C595-47C5-B06D-A0B4613C84CC}" type="pres">
      <dgm:prSet presAssocID="{12B7A175-B1A8-412C-8DE4-A245773BD879}" presName="gear1srcNode" presStyleLbl="node1" presStyleIdx="0" presStyleCnt="3"/>
      <dgm:spPr/>
      <dgm:t>
        <a:bodyPr/>
        <a:lstStyle/>
        <a:p>
          <a:endParaRPr lang="en-US"/>
        </a:p>
      </dgm:t>
    </dgm:pt>
    <dgm:pt modelId="{422BFD72-640A-4956-9142-C70DD2324417}" type="pres">
      <dgm:prSet presAssocID="{12B7A175-B1A8-412C-8DE4-A245773BD879}" presName="gear1dstNode" presStyleLbl="node1" presStyleIdx="0" presStyleCnt="3"/>
      <dgm:spPr/>
      <dgm:t>
        <a:bodyPr/>
        <a:lstStyle/>
        <a:p>
          <a:endParaRPr lang="en-US"/>
        </a:p>
      </dgm:t>
    </dgm:pt>
    <dgm:pt modelId="{F8719FB6-A024-4A99-89E6-11031BC0676E}" type="pres">
      <dgm:prSet presAssocID="{A5308046-6423-4BD0-AEF0-5AEC6C917587}" presName="gear2" presStyleLbl="node1" presStyleIdx="1" presStyleCnt="3" custLinFactNeighborX="24486" custLinFactNeighborY="-38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09785-AF94-401D-842C-ABE10D494F3E}" type="pres">
      <dgm:prSet presAssocID="{A5308046-6423-4BD0-AEF0-5AEC6C917587}" presName="gear2srcNode" presStyleLbl="node1" presStyleIdx="1" presStyleCnt="3"/>
      <dgm:spPr/>
      <dgm:t>
        <a:bodyPr/>
        <a:lstStyle/>
        <a:p>
          <a:endParaRPr lang="en-US"/>
        </a:p>
      </dgm:t>
    </dgm:pt>
    <dgm:pt modelId="{8198474C-19DC-41FB-A091-5048A1F22FE2}" type="pres">
      <dgm:prSet presAssocID="{A5308046-6423-4BD0-AEF0-5AEC6C917587}" presName="gear2dstNode" presStyleLbl="node1" presStyleIdx="1" presStyleCnt="3"/>
      <dgm:spPr/>
      <dgm:t>
        <a:bodyPr/>
        <a:lstStyle/>
        <a:p>
          <a:endParaRPr lang="en-US"/>
        </a:p>
      </dgm:t>
    </dgm:pt>
    <dgm:pt modelId="{01BCA70D-9EF1-4703-9B0E-9744346A869F}" type="pres">
      <dgm:prSet presAssocID="{E096C461-7666-4AD2-8E52-CAFF52A57416}" presName="gear3" presStyleLbl="node1" presStyleIdx="2" presStyleCnt="3" custLinFactNeighborX="20481" custLinFactNeighborY="-4161"/>
      <dgm:spPr/>
      <dgm:t>
        <a:bodyPr/>
        <a:lstStyle/>
        <a:p>
          <a:endParaRPr lang="en-US"/>
        </a:p>
      </dgm:t>
    </dgm:pt>
    <dgm:pt modelId="{A7863F74-FE21-4F78-8473-0EC0442D9BEF}" type="pres">
      <dgm:prSet presAssocID="{E096C461-7666-4AD2-8E52-CAFF52A5741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8625F1-C246-419A-9F1B-28B2A0BB6A44}" type="pres">
      <dgm:prSet presAssocID="{E096C461-7666-4AD2-8E52-CAFF52A57416}" presName="gear3srcNode" presStyleLbl="node1" presStyleIdx="2" presStyleCnt="3"/>
      <dgm:spPr/>
      <dgm:t>
        <a:bodyPr/>
        <a:lstStyle/>
        <a:p>
          <a:endParaRPr lang="en-US"/>
        </a:p>
      </dgm:t>
    </dgm:pt>
    <dgm:pt modelId="{7EEE6CA7-18BC-4EF0-A21C-A0ACBE2A7035}" type="pres">
      <dgm:prSet presAssocID="{E096C461-7666-4AD2-8E52-CAFF52A57416}" presName="gear3dstNode" presStyleLbl="node1" presStyleIdx="2" presStyleCnt="3"/>
      <dgm:spPr/>
      <dgm:t>
        <a:bodyPr/>
        <a:lstStyle/>
        <a:p>
          <a:endParaRPr lang="en-US"/>
        </a:p>
      </dgm:t>
    </dgm:pt>
    <dgm:pt modelId="{78307006-33A9-484C-986E-5BE7AD35D487}" type="pres">
      <dgm:prSet presAssocID="{724EF144-07A8-47DD-A240-2B6AADC415DA}" presName="connector1" presStyleLbl="sibTrans2D1" presStyleIdx="0" presStyleCnt="3" custLinFactNeighborX="9124" custLinFactNeighborY="-3217"/>
      <dgm:spPr/>
      <dgm:t>
        <a:bodyPr/>
        <a:lstStyle/>
        <a:p>
          <a:endParaRPr lang="en-US"/>
        </a:p>
      </dgm:t>
    </dgm:pt>
    <dgm:pt modelId="{F8C3CA2D-ACE6-472D-AA75-DBD3F657B11A}" type="pres">
      <dgm:prSet presAssocID="{978E0179-7EA4-43E3-AF1C-4C2ACF7E1964}" presName="connector2" presStyleLbl="sibTrans2D1" presStyleIdx="1" presStyleCnt="3" custAng="686420" custLinFactNeighborX="15996" custLinFactNeighborY="3217"/>
      <dgm:spPr/>
      <dgm:t>
        <a:bodyPr/>
        <a:lstStyle/>
        <a:p>
          <a:endParaRPr lang="en-US"/>
        </a:p>
      </dgm:t>
    </dgm:pt>
    <dgm:pt modelId="{70CE31D3-A441-4E05-9A86-58A7812D30D3}" type="pres">
      <dgm:prSet presAssocID="{D1BDF249-1A1C-498F-8C2B-03F889F6E4E0}" presName="connector3" presStyleLbl="sibTrans2D1" presStyleIdx="2" presStyleCnt="3" custAng="1336223" custLinFactNeighborX="21221" custLinFactNeighborY="-2122"/>
      <dgm:spPr/>
      <dgm:t>
        <a:bodyPr/>
        <a:lstStyle/>
        <a:p>
          <a:endParaRPr lang="en-US"/>
        </a:p>
      </dgm:t>
    </dgm:pt>
  </dgm:ptLst>
  <dgm:cxnLst>
    <dgm:cxn modelId="{CAB826E2-306A-4929-B535-65D681D3273A}" srcId="{75333C18-5C47-4DB5-AF36-D01C41569700}" destId="{E096C461-7666-4AD2-8E52-CAFF52A57416}" srcOrd="2" destOrd="0" parTransId="{A660AA7E-1C34-407B-B5C6-DB1FD5B33E36}" sibTransId="{D1BDF249-1A1C-498F-8C2B-03F889F6E4E0}"/>
    <dgm:cxn modelId="{67D0A5F1-9C8B-4D11-B2FB-3453882809AC}" type="presOf" srcId="{12B7A175-B1A8-412C-8DE4-A245773BD879}" destId="{BBFD463B-01DC-4230-AF2E-139584F5AFF9}" srcOrd="0" destOrd="0" presId="urn:microsoft.com/office/officeart/2005/8/layout/gear1"/>
    <dgm:cxn modelId="{3797D0D6-5332-4E6C-A6CA-49354F57809F}" type="presOf" srcId="{E096C461-7666-4AD2-8E52-CAFF52A57416}" destId="{258625F1-C246-419A-9F1B-28B2A0BB6A44}" srcOrd="2" destOrd="0" presId="urn:microsoft.com/office/officeart/2005/8/layout/gear1"/>
    <dgm:cxn modelId="{4B4C493E-8681-4D15-9B98-DE19A341B21B}" type="presOf" srcId="{A5308046-6423-4BD0-AEF0-5AEC6C917587}" destId="{53B09785-AF94-401D-842C-ABE10D494F3E}" srcOrd="1" destOrd="0" presId="urn:microsoft.com/office/officeart/2005/8/layout/gear1"/>
    <dgm:cxn modelId="{A05F937F-A548-47B2-994B-60390841071F}" type="presOf" srcId="{12B7A175-B1A8-412C-8DE4-A245773BD879}" destId="{2D03AF96-C595-47C5-B06D-A0B4613C84CC}" srcOrd="1" destOrd="0" presId="urn:microsoft.com/office/officeart/2005/8/layout/gear1"/>
    <dgm:cxn modelId="{F9A70636-FF95-462D-AC3F-3107BF031B13}" srcId="{75333C18-5C47-4DB5-AF36-D01C41569700}" destId="{A5308046-6423-4BD0-AEF0-5AEC6C917587}" srcOrd="1" destOrd="0" parTransId="{DBAABF4C-A0FE-4FEA-A72A-352FCE591EDF}" sibTransId="{978E0179-7EA4-43E3-AF1C-4C2ACF7E1964}"/>
    <dgm:cxn modelId="{7376A1B1-9E8A-4378-B0CA-3E31823C4D83}" type="presOf" srcId="{724EF144-07A8-47DD-A240-2B6AADC415DA}" destId="{78307006-33A9-484C-986E-5BE7AD35D487}" srcOrd="0" destOrd="0" presId="urn:microsoft.com/office/officeart/2005/8/layout/gear1"/>
    <dgm:cxn modelId="{2D72DB08-7B0F-4115-B5FC-17738A083897}" type="presOf" srcId="{E096C461-7666-4AD2-8E52-CAFF52A57416}" destId="{01BCA70D-9EF1-4703-9B0E-9744346A869F}" srcOrd="0" destOrd="0" presId="urn:microsoft.com/office/officeart/2005/8/layout/gear1"/>
    <dgm:cxn modelId="{2F97F5E6-C14D-4404-9D40-27E464D371FF}" type="presOf" srcId="{A5308046-6423-4BD0-AEF0-5AEC6C917587}" destId="{8198474C-19DC-41FB-A091-5048A1F22FE2}" srcOrd="2" destOrd="0" presId="urn:microsoft.com/office/officeart/2005/8/layout/gear1"/>
    <dgm:cxn modelId="{BBFCE569-B0E9-4142-AEC0-08E86BF785B6}" type="presOf" srcId="{978E0179-7EA4-43E3-AF1C-4C2ACF7E1964}" destId="{F8C3CA2D-ACE6-472D-AA75-DBD3F657B11A}" srcOrd="0" destOrd="0" presId="urn:microsoft.com/office/officeart/2005/8/layout/gear1"/>
    <dgm:cxn modelId="{F256CA26-18F5-454D-A7DB-9D9140D0A6F4}" srcId="{75333C18-5C47-4DB5-AF36-D01C41569700}" destId="{12B7A175-B1A8-412C-8DE4-A245773BD879}" srcOrd="0" destOrd="0" parTransId="{11676DE9-0A32-45EE-9B98-86FE9B482234}" sibTransId="{724EF144-07A8-47DD-A240-2B6AADC415DA}"/>
    <dgm:cxn modelId="{9B292868-0FE9-46CC-A34C-FB997B1D29BF}" type="presOf" srcId="{E096C461-7666-4AD2-8E52-CAFF52A57416}" destId="{7EEE6CA7-18BC-4EF0-A21C-A0ACBE2A7035}" srcOrd="3" destOrd="0" presId="urn:microsoft.com/office/officeart/2005/8/layout/gear1"/>
    <dgm:cxn modelId="{45ADFB2C-89D1-46D9-A963-3077400F232D}" type="presOf" srcId="{A5308046-6423-4BD0-AEF0-5AEC6C917587}" destId="{F8719FB6-A024-4A99-89E6-11031BC0676E}" srcOrd="0" destOrd="0" presId="urn:microsoft.com/office/officeart/2005/8/layout/gear1"/>
    <dgm:cxn modelId="{F3BC78AB-8E27-49AD-8893-0F923015C907}" type="presOf" srcId="{D1BDF249-1A1C-498F-8C2B-03F889F6E4E0}" destId="{70CE31D3-A441-4E05-9A86-58A7812D30D3}" srcOrd="0" destOrd="0" presId="urn:microsoft.com/office/officeart/2005/8/layout/gear1"/>
    <dgm:cxn modelId="{1C7E6428-7628-4178-9039-B18A86C6BFDC}" type="presOf" srcId="{E096C461-7666-4AD2-8E52-CAFF52A57416}" destId="{A7863F74-FE21-4F78-8473-0EC0442D9BEF}" srcOrd="1" destOrd="0" presId="urn:microsoft.com/office/officeart/2005/8/layout/gear1"/>
    <dgm:cxn modelId="{431BB205-0C6F-42A8-9CFA-010A0EDD88BA}" type="presOf" srcId="{12B7A175-B1A8-412C-8DE4-A245773BD879}" destId="{422BFD72-640A-4956-9142-C70DD2324417}" srcOrd="2" destOrd="0" presId="urn:microsoft.com/office/officeart/2005/8/layout/gear1"/>
    <dgm:cxn modelId="{43729D84-7A81-4C50-8CFE-7D7E3A0AB839}" type="presOf" srcId="{75333C18-5C47-4DB5-AF36-D01C41569700}" destId="{00B6FEBD-E52D-414B-80DB-664B7F0620E4}" srcOrd="0" destOrd="0" presId="urn:microsoft.com/office/officeart/2005/8/layout/gear1"/>
    <dgm:cxn modelId="{CF6F7D74-4399-4DCB-8533-2E5A8E3D36FF}" type="presParOf" srcId="{00B6FEBD-E52D-414B-80DB-664B7F0620E4}" destId="{BBFD463B-01DC-4230-AF2E-139584F5AFF9}" srcOrd="0" destOrd="0" presId="urn:microsoft.com/office/officeart/2005/8/layout/gear1"/>
    <dgm:cxn modelId="{D890107E-8631-4175-9E11-68811EB0398D}" type="presParOf" srcId="{00B6FEBD-E52D-414B-80DB-664B7F0620E4}" destId="{2D03AF96-C595-47C5-B06D-A0B4613C84CC}" srcOrd="1" destOrd="0" presId="urn:microsoft.com/office/officeart/2005/8/layout/gear1"/>
    <dgm:cxn modelId="{166C5F1F-73B5-4032-80F0-3A8E46EA20E1}" type="presParOf" srcId="{00B6FEBD-E52D-414B-80DB-664B7F0620E4}" destId="{422BFD72-640A-4956-9142-C70DD2324417}" srcOrd="2" destOrd="0" presId="urn:microsoft.com/office/officeart/2005/8/layout/gear1"/>
    <dgm:cxn modelId="{7BDD5DCA-476C-4F87-8D8A-FD06AE675CBF}" type="presParOf" srcId="{00B6FEBD-E52D-414B-80DB-664B7F0620E4}" destId="{F8719FB6-A024-4A99-89E6-11031BC0676E}" srcOrd="3" destOrd="0" presId="urn:microsoft.com/office/officeart/2005/8/layout/gear1"/>
    <dgm:cxn modelId="{A3515E10-2468-408A-9529-391DFC365575}" type="presParOf" srcId="{00B6FEBD-E52D-414B-80DB-664B7F0620E4}" destId="{53B09785-AF94-401D-842C-ABE10D494F3E}" srcOrd="4" destOrd="0" presId="urn:microsoft.com/office/officeart/2005/8/layout/gear1"/>
    <dgm:cxn modelId="{DB34566C-617A-4EFF-A20C-DF03F1D12E3F}" type="presParOf" srcId="{00B6FEBD-E52D-414B-80DB-664B7F0620E4}" destId="{8198474C-19DC-41FB-A091-5048A1F22FE2}" srcOrd="5" destOrd="0" presId="urn:microsoft.com/office/officeart/2005/8/layout/gear1"/>
    <dgm:cxn modelId="{C8ECE0A8-58E2-49C7-AD2F-2EF5E91EEDAC}" type="presParOf" srcId="{00B6FEBD-E52D-414B-80DB-664B7F0620E4}" destId="{01BCA70D-9EF1-4703-9B0E-9744346A869F}" srcOrd="6" destOrd="0" presId="urn:microsoft.com/office/officeart/2005/8/layout/gear1"/>
    <dgm:cxn modelId="{CA3C2902-5D19-4878-925C-A5AF24686AAE}" type="presParOf" srcId="{00B6FEBD-E52D-414B-80DB-664B7F0620E4}" destId="{A7863F74-FE21-4F78-8473-0EC0442D9BEF}" srcOrd="7" destOrd="0" presId="urn:microsoft.com/office/officeart/2005/8/layout/gear1"/>
    <dgm:cxn modelId="{1CE6EE0D-AAA3-442D-8985-66274DFC1DEE}" type="presParOf" srcId="{00B6FEBD-E52D-414B-80DB-664B7F0620E4}" destId="{258625F1-C246-419A-9F1B-28B2A0BB6A44}" srcOrd="8" destOrd="0" presId="urn:microsoft.com/office/officeart/2005/8/layout/gear1"/>
    <dgm:cxn modelId="{FD2EF4B5-8653-453D-8D25-5153EE53F7BF}" type="presParOf" srcId="{00B6FEBD-E52D-414B-80DB-664B7F0620E4}" destId="{7EEE6CA7-18BC-4EF0-A21C-A0ACBE2A7035}" srcOrd="9" destOrd="0" presId="urn:microsoft.com/office/officeart/2005/8/layout/gear1"/>
    <dgm:cxn modelId="{AFC64060-92E7-44F7-AE64-F0609940CF88}" type="presParOf" srcId="{00B6FEBD-E52D-414B-80DB-664B7F0620E4}" destId="{78307006-33A9-484C-986E-5BE7AD35D487}" srcOrd="10" destOrd="0" presId="urn:microsoft.com/office/officeart/2005/8/layout/gear1"/>
    <dgm:cxn modelId="{E9E23FBE-9F67-4347-A742-7177058C098D}" type="presParOf" srcId="{00B6FEBD-E52D-414B-80DB-664B7F0620E4}" destId="{F8C3CA2D-ACE6-472D-AA75-DBD3F657B11A}" srcOrd="11" destOrd="0" presId="urn:microsoft.com/office/officeart/2005/8/layout/gear1"/>
    <dgm:cxn modelId="{21073EB1-7018-4BAA-B8BC-152210F07A1F}" type="presParOf" srcId="{00B6FEBD-E52D-414B-80DB-664B7F0620E4}" destId="{70CE31D3-A441-4E05-9A86-58A7812D30D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98FD03-6378-334E-B28D-05A7A6D3DC57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43D00C2-4842-DB4F-8EB0-382B110454AE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/>
            <a:t>Career Goals</a:t>
          </a:r>
        </a:p>
      </dgm:t>
    </dgm:pt>
    <dgm:pt modelId="{B2811872-80A5-5245-BA31-6735A83ABCF4}" type="parTrans" cxnId="{F45CC297-FAEC-D44A-A115-76D6A25D734C}">
      <dgm:prSet/>
      <dgm:spPr/>
      <dgm:t>
        <a:bodyPr/>
        <a:lstStyle/>
        <a:p>
          <a:endParaRPr lang="en-US" sz="2800"/>
        </a:p>
      </dgm:t>
    </dgm:pt>
    <dgm:pt modelId="{E149ACCB-4A9F-074A-8215-62ADEAD625EC}" type="sibTrans" cxnId="{F45CC297-FAEC-D44A-A115-76D6A25D734C}">
      <dgm:prSet/>
      <dgm:spPr/>
      <dgm:t>
        <a:bodyPr/>
        <a:lstStyle/>
        <a:p>
          <a:endParaRPr lang="en-US" sz="2800"/>
        </a:p>
      </dgm:t>
    </dgm:pt>
    <dgm:pt modelId="{3E048054-041B-084F-99C1-331EF69DA3D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What do you want to do after your postdoc appointment?</a:t>
          </a:r>
        </a:p>
      </dgm:t>
    </dgm:pt>
    <dgm:pt modelId="{E13049C6-05FB-8F43-ACD6-1C9C271AF16B}" type="parTrans" cxnId="{4F1902F3-A910-2C4B-B92A-4A9480AA4C45}">
      <dgm:prSet/>
      <dgm:spPr/>
      <dgm:t>
        <a:bodyPr/>
        <a:lstStyle/>
        <a:p>
          <a:endParaRPr lang="en-US" sz="2800"/>
        </a:p>
      </dgm:t>
    </dgm:pt>
    <dgm:pt modelId="{CFBB6634-0892-B448-821B-7FB9571F1437}" type="sibTrans" cxnId="{4F1902F3-A910-2C4B-B92A-4A9480AA4C45}">
      <dgm:prSet/>
      <dgm:spPr/>
      <dgm:t>
        <a:bodyPr/>
        <a:lstStyle/>
        <a:p>
          <a:endParaRPr lang="en-US" sz="2800"/>
        </a:p>
      </dgm:t>
    </dgm:pt>
    <dgm:pt modelId="{F5E2B6E7-DC1F-F74B-B98C-EB01F589D84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How will the postdoc appointment get you there?</a:t>
          </a:r>
        </a:p>
      </dgm:t>
    </dgm:pt>
    <dgm:pt modelId="{95441296-A415-F444-954C-2FAF6A53C9F9}" type="parTrans" cxnId="{C83F2E1B-DA34-3E43-952A-84FFBEC3C4B1}">
      <dgm:prSet/>
      <dgm:spPr/>
      <dgm:t>
        <a:bodyPr/>
        <a:lstStyle/>
        <a:p>
          <a:endParaRPr lang="en-US" sz="2800"/>
        </a:p>
      </dgm:t>
    </dgm:pt>
    <dgm:pt modelId="{311DFF71-7D68-0C46-9482-E6F176B6D8B0}" type="sibTrans" cxnId="{C83F2E1B-DA34-3E43-952A-84FFBEC3C4B1}">
      <dgm:prSet/>
      <dgm:spPr/>
      <dgm:t>
        <a:bodyPr/>
        <a:lstStyle/>
        <a:p>
          <a:endParaRPr lang="en-US" sz="2800"/>
        </a:p>
      </dgm:t>
    </dgm:pt>
    <dgm:pt modelId="{9EB18B05-9E96-BA4C-8C06-0DA80692FB2F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/>
            <a:t>Research Goals</a:t>
          </a:r>
        </a:p>
      </dgm:t>
    </dgm:pt>
    <dgm:pt modelId="{2B8FF308-CD4F-D04D-84D1-46D95C5F65A3}" type="parTrans" cxnId="{99FE6747-0452-594A-A8B2-FDEC7FDD040B}">
      <dgm:prSet/>
      <dgm:spPr/>
      <dgm:t>
        <a:bodyPr/>
        <a:lstStyle/>
        <a:p>
          <a:endParaRPr lang="en-US" sz="2800"/>
        </a:p>
      </dgm:t>
    </dgm:pt>
    <dgm:pt modelId="{F8CEF09D-71B5-E345-8BB6-EA18BD964EEA}" type="sibTrans" cxnId="{99FE6747-0452-594A-A8B2-FDEC7FDD040B}">
      <dgm:prSet/>
      <dgm:spPr/>
      <dgm:t>
        <a:bodyPr/>
        <a:lstStyle/>
        <a:p>
          <a:endParaRPr lang="en-US" sz="2800"/>
        </a:p>
      </dgm:t>
    </dgm:pt>
    <dgm:pt modelId="{A0778D3E-A6C9-9746-8B0D-956B205C348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What are the expected outcomes and output for your research project?</a:t>
          </a:r>
        </a:p>
      </dgm:t>
    </dgm:pt>
    <dgm:pt modelId="{285DCE98-7239-944E-BCBB-D85204AC9B4F}" type="parTrans" cxnId="{C44F2F13-DD68-9B46-B3D5-F75BB04DC556}">
      <dgm:prSet/>
      <dgm:spPr/>
      <dgm:t>
        <a:bodyPr/>
        <a:lstStyle/>
        <a:p>
          <a:endParaRPr lang="en-US" sz="2800"/>
        </a:p>
      </dgm:t>
    </dgm:pt>
    <dgm:pt modelId="{7205124D-2602-A74A-9B21-1B21BDD924F6}" type="sibTrans" cxnId="{C44F2F13-DD68-9B46-B3D5-F75BB04DC556}">
      <dgm:prSet/>
      <dgm:spPr/>
      <dgm:t>
        <a:bodyPr/>
        <a:lstStyle/>
        <a:p>
          <a:endParaRPr lang="en-US" sz="2800"/>
        </a:p>
      </dgm:t>
    </dgm:pt>
    <dgm:pt modelId="{EFC09E44-C832-7F43-A780-82EA2307749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What do you need to accomplish research goals?</a:t>
          </a:r>
        </a:p>
      </dgm:t>
    </dgm:pt>
    <dgm:pt modelId="{16739E00-86E1-9844-98F3-860A933900CE}" type="parTrans" cxnId="{2F6F81A8-2F18-FF42-9EF0-85825D7353ED}">
      <dgm:prSet/>
      <dgm:spPr/>
      <dgm:t>
        <a:bodyPr/>
        <a:lstStyle/>
        <a:p>
          <a:endParaRPr lang="en-US" sz="2800"/>
        </a:p>
      </dgm:t>
    </dgm:pt>
    <dgm:pt modelId="{04635920-F610-2C49-A8DB-E4CFD43A5828}" type="sibTrans" cxnId="{2F6F81A8-2F18-FF42-9EF0-85825D7353ED}">
      <dgm:prSet/>
      <dgm:spPr/>
      <dgm:t>
        <a:bodyPr/>
        <a:lstStyle/>
        <a:p>
          <a:endParaRPr lang="en-US" sz="2800"/>
        </a:p>
      </dgm:t>
    </dgm:pt>
    <dgm:pt modelId="{C7CEF892-FE20-554E-96F0-5B0EC00B8558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/>
            <a:t>Professional Development</a:t>
          </a:r>
        </a:p>
      </dgm:t>
    </dgm:pt>
    <dgm:pt modelId="{848DC2A5-D4B2-BD40-9A82-4C2F66694AA7}" type="parTrans" cxnId="{266FEA75-EAC5-C24E-922F-569676DF2119}">
      <dgm:prSet/>
      <dgm:spPr/>
      <dgm:t>
        <a:bodyPr/>
        <a:lstStyle/>
        <a:p>
          <a:endParaRPr lang="en-US" sz="2800"/>
        </a:p>
      </dgm:t>
    </dgm:pt>
    <dgm:pt modelId="{C9E96DA6-43F7-124B-8780-6C5C2FAD9CC7}" type="sibTrans" cxnId="{266FEA75-EAC5-C24E-922F-569676DF2119}">
      <dgm:prSet/>
      <dgm:spPr/>
      <dgm:t>
        <a:bodyPr/>
        <a:lstStyle/>
        <a:p>
          <a:endParaRPr lang="en-US" sz="2800"/>
        </a:p>
      </dgm:t>
    </dgm:pt>
    <dgm:pt modelId="{FA8E046D-A0F3-BA45-B9F3-51C873842AF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What skills are needed to meet your career and research goals?</a:t>
          </a:r>
        </a:p>
      </dgm:t>
    </dgm:pt>
    <dgm:pt modelId="{FBFEF054-9013-E744-87D5-ECAA8F72A525}" type="parTrans" cxnId="{4CC43FAF-ABCA-1644-8333-539D3F6DEC00}">
      <dgm:prSet/>
      <dgm:spPr/>
      <dgm:t>
        <a:bodyPr/>
        <a:lstStyle/>
        <a:p>
          <a:endParaRPr lang="en-US" sz="2800"/>
        </a:p>
      </dgm:t>
    </dgm:pt>
    <dgm:pt modelId="{44073D5F-F106-5142-95B9-F9E56A9B738E}" type="sibTrans" cxnId="{4CC43FAF-ABCA-1644-8333-539D3F6DEC00}">
      <dgm:prSet/>
      <dgm:spPr/>
      <dgm:t>
        <a:bodyPr/>
        <a:lstStyle/>
        <a:p>
          <a:endParaRPr lang="en-US" sz="2800"/>
        </a:p>
      </dgm:t>
    </dgm:pt>
    <dgm:pt modelId="{C350F6D7-F6E0-3548-AC31-6814E1D00555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What opportunities are there to learn and build a reputation in your research community?</a:t>
          </a:r>
        </a:p>
      </dgm:t>
    </dgm:pt>
    <dgm:pt modelId="{0D951CC2-34F8-DD49-ADC4-469F0D46D906}" type="parTrans" cxnId="{DB119CAA-F93D-4446-9E1C-981BE5B82269}">
      <dgm:prSet/>
      <dgm:spPr/>
      <dgm:t>
        <a:bodyPr/>
        <a:lstStyle/>
        <a:p>
          <a:endParaRPr lang="en-US" sz="2800"/>
        </a:p>
      </dgm:t>
    </dgm:pt>
    <dgm:pt modelId="{CB5BDD48-4AED-4946-917D-0CF6F8907F38}" type="sibTrans" cxnId="{DB119CAA-F93D-4446-9E1C-981BE5B82269}">
      <dgm:prSet/>
      <dgm:spPr/>
      <dgm:t>
        <a:bodyPr/>
        <a:lstStyle/>
        <a:p>
          <a:endParaRPr lang="en-US" sz="2800"/>
        </a:p>
      </dgm:t>
    </dgm:pt>
    <dgm:pt modelId="{FDA37F7E-EA83-2648-B574-DD700B0F54B2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/>
            <a:t>Mentoring</a:t>
          </a:r>
        </a:p>
      </dgm:t>
    </dgm:pt>
    <dgm:pt modelId="{CE4C582B-B315-4E41-8CFE-36E52BCAC048}" type="parTrans" cxnId="{B8492DE3-014A-0240-AB1C-D65253C6B001}">
      <dgm:prSet/>
      <dgm:spPr/>
      <dgm:t>
        <a:bodyPr/>
        <a:lstStyle/>
        <a:p>
          <a:endParaRPr lang="en-US" sz="2800"/>
        </a:p>
      </dgm:t>
    </dgm:pt>
    <dgm:pt modelId="{09881597-CF9F-E548-80FE-CD89A4244320}" type="sibTrans" cxnId="{B8492DE3-014A-0240-AB1C-D65253C6B001}">
      <dgm:prSet/>
      <dgm:spPr/>
      <dgm:t>
        <a:bodyPr/>
        <a:lstStyle/>
        <a:p>
          <a:endParaRPr lang="en-US" sz="2800"/>
        </a:p>
      </dgm:t>
    </dgm:pt>
    <dgm:pt modelId="{509E8DD8-21CA-4B46-A92D-2E73ED8A663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How can your mentor help you with these goals and your development?</a:t>
          </a:r>
        </a:p>
      </dgm:t>
    </dgm:pt>
    <dgm:pt modelId="{6915C884-3FE8-0043-9F06-E4CCD870383C}" type="parTrans" cxnId="{25D64919-45FA-5D42-B1E4-29BCF6E055E3}">
      <dgm:prSet/>
      <dgm:spPr/>
      <dgm:t>
        <a:bodyPr/>
        <a:lstStyle/>
        <a:p>
          <a:endParaRPr lang="en-US" sz="2800"/>
        </a:p>
      </dgm:t>
    </dgm:pt>
    <dgm:pt modelId="{6E5EDAC2-DE74-3645-81B7-924D01BC4C97}" type="sibTrans" cxnId="{25D64919-45FA-5D42-B1E4-29BCF6E055E3}">
      <dgm:prSet/>
      <dgm:spPr/>
      <dgm:t>
        <a:bodyPr/>
        <a:lstStyle/>
        <a:p>
          <a:endParaRPr lang="en-US" sz="2800"/>
        </a:p>
      </dgm:t>
    </dgm:pt>
    <dgm:pt modelId="{1980A97B-F1B6-6140-8FE9-7614429CD73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Can you identify specific things to work on?</a:t>
          </a:r>
        </a:p>
      </dgm:t>
    </dgm:pt>
    <dgm:pt modelId="{287968EA-C488-1242-9878-512CFA6F97E6}" type="parTrans" cxnId="{7A4D19A0-AE9F-704B-902A-B68DF6DE676B}">
      <dgm:prSet/>
      <dgm:spPr/>
      <dgm:t>
        <a:bodyPr/>
        <a:lstStyle/>
        <a:p>
          <a:endParaRPr lang="en-US" sz="2800"/>
        </a:p>
      </dgm:t>
    </dgm:pt>
    <dgm:pt modelId="{BEFAAB2C-5717-C54E-A3D9-78C6820B4FB9}" type="sibTrans" cxnId="{7A4D19A0-AE9F-704B-902A-B68DF6DE676B}">
      <dgm:prSet/>
      <dgm:spPr/>
      <dgm:t>
        <a:bodyPr/>
        <a:lstStyle/>
        <a:p>
          <a:endParaRPr lang="en-US" sz="2800"/>
        </a:p>
      </dgm:t>
    </dgm:pt>
    <dgm:pt modelId="{FDF9C0D1-C242-AA4B-A594-3AAE590B1E3B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What do you need from your mentor?</a:t>
          </a:r>
        </a:p>
      </dgm:t>
    </dgm:pt>
    <dgm:pt modelId="{7862F2F8-267C-8F46-A82E-7F8A0BB0DB12}" type="parTrans" cxnId="{B8FF4E52-7F93-764E-97E5-90E9EC97CDAF}">
      <dgm:prSet/>
      <dgm:spPr/>
      <dgm:t>
        <a:bodyPr/>
        <a:lstStyle/>
        <a:p>
          <a:endParaRPr lang="en-US" sz="2800"/>
        </a:p>
      </dgm:t>
    </dgm:pt>
    <dgm:pt modelId="{DC4476C3-CCFE-3C40-9B99-9E2119555DA8}" type="sibTrans" cxnId="{B8FF4E52-7F93-764E-97E5-90E9EC97CDAF}">
      <dgm:prSet/>
      <dgm:spPr/>
      <dgm:t>
        <a:bodyPr/>
        <a:lstStyle/>
        <a:p>
          <a:endParaRPr lang="en-US" sz="2800"/>
        </a:p>
      </dgm:t>
    </dgm:pt>
    <dgm:pt modelId="{1EDBA42B-8E64-4C41-902D-2694000B9C0F}" type="pres">
      <dgm:prSet presAssocID="{C198FD03-6378-334E-B28D-05A7A6D3DC5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E49419-2476-47FE-8D40-81FAD7C8B3CD}" type="pres">
      <dgm:prSet presAssocID="{B43D00C2-4842-DB4F-8EB0-382B110454AE}" presName="compNode" presStyleCnt="0"/>
      <dgm:spPr/>
    </dgm:pt>
    <dgm:pt modelId="{0C5D179F-E531-4E1B-B0C9-42E1DDF83E62}" type="pres">
      <dgm:prSet presAssocID="{B43D00C2-4842-DB4F-8EB0-382B110454A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C460D164-3AFB-4713-BDF8-D1DB2B552960}" type="pres">
      <dgm:prSet presAssocID="{B43D00C2-4842-DB4F-8EB0-382B110454AE}" presName="iconSpace" presStyleCnt="0"/>
      <dgm:spPr/>
    </dgm:pt>
    <dgm:pt modelId="{6DD720F8-9427-4369-A2D8-56EFBBAB929C}" type="pres">
      <dgm:prSet presAssocID="{B43D00C2-4842-DB4F-8EB0-382B110454AE}" presName="parTx" presStyleLbl="revTx" presStyleIdx="0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1F9C2DC-F012-4762-9C70-7A66E5305E18}" type="pres">
      <dgm:prSet presAssocID="{B43D00C2-4842-DB4F-8EB0-382B110454AE}" presName="txSpace" presStyleCnt="0"/>
      <dgm:spPr/>
    </dgm:pt>
    <dgm:pt modelId="{D2A36FEF-6042-4D07-ADB3-D772E33972E2}" type="pres">
      <dgm:prSet presAssocID="{B43D00C2-4842-DB4F-8EB0-382B110454AE}" presName="desTx" presStyleLbl="revTx" presStyleIdx="1" presStyleCnt="8">
        <dgm:presLayoutVars/>
      </dgm:prSet>
      <dgm:spPr/>
      <dgm:t>
        <a:bodyPr/>
        <a:lstStyle/>
        <a:p>
          <a:endParaRPr lang="en-US"/>
        </a:p>
      </dgm:t>
    </dgm:pt>
    <dgm:pt modelId="{35395814-4231-40AE-AD7F-C38F597E2C22}" type="pres">
      <dgm:prSet presAssocID="{E149ACCB-4A9F-074A-8215-62ADEAD625EC}" presName="sibTrans" presStyleCnt="0"/>
      <dgm:spPr/>
    </dgm:pt>
    <dgm:pt modelId="{CAA78061-1472-45C9-83D3-22C71A179DCD}" type="pres">
      <dgm:prSet presAssocID="{9EB18B05-9E96-BA4C-8C06-0DA80692FB2F}" presName="compNode" presStyleCnt="0"/>
      <dgm:spPr/>
    </dgm:pt>
    <dgm:pt modelId="{BB3E1EAA-2F82-486F-A4DF-83E64F4C21CD}" type="pres">
      <dgm:prSet presAssocID="{9EB18B05-9E96-BA4C-8C06-0DA80692FB2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E1B1B99E-F60F-49B3-BAE9-68A7F01118BA}" type="pres">
      <dgm:prSet presAssocID="{9EB18B05-9E96-BA4C-8C06-0DA80692FB2F}" presName="iconSpace" presStyleCnt="0"/>
      <dgm:spPr/>
    </dgm:pt>
    <dgm:pt modelId="{4A134F10-04EE-45CF-B172-BE08364F6237}" type="pres">
      <dgm:prSet presAssocID="{9EB18B05-9E96-BA4C-8C06-0DA80692FB2F}" presName="parTx" presStyleLbl="revTx" presStyleIdx="2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2F245ED-4219-4916-8F0B-742D829D21B9}" type="pres">
      <dgm:prSet presAssocID="{9EB18B05-9E96-BA4C-8C06-0DA80692FB2F}" presName="txSpace" presStyleCnt="0"/>
      <dgm:spPr/>
    </dgm:pt>
    <dgm:pt modelId="{F69D3CC6-26C5-40DF-A3DD-BACCD220C1CA}" type="pres">
      <dgm:prSet presAssocID="{9EB18B05-9E96-BA4C-8C06-0DA80692FB2F}" presName="desTx" presStyleLbl="revTx" presStyleIdx="3" presStyleCnt="8">
        <dgm:presLayoutVars/>
      </dgm:prSet>
      <dgm:spPr/>
      <dgm:t>
        <a:bodyPr/>
        <a:lstStyle/>
        <a:p>
          <a:endParaRPr lang="en-US"/>
        </a:p>
      </dgm:t>
    </dgm:pt>
    <dgm:pt modelId="{08FA16B7-E9CE-4F34-9672-2327A30C0B74}" type="pres">
      <dgm:prSet presAssocID="{F8CEF09D-71B5-E345-8BB6-EA18BD964EEA}" presName="sibTrans" presStyleCnt="0"/>
      <dgm:spPr/>
    </dgm:pt>
    <dgm:pt modelId="{5EE8F522-197B-4A2C-8C2C-BB7E39A31475}" type="pres">
      <dgm:prSet presAssocID="{C7CEF892-FE20-554E-96F0-5B0EC00B8558}" presName="compNode" presStyleCnt="0"/>
      <dgm:spPr/>
    </dgm:pt>
    <dgm:pt modelId="{269CBCDE-50B2-4104-A0F1-1D78BBB92D4A}" type="pres">
      <dgm:prSet presAssocID="{C7CEF892-FE20-554E-96F0-5B0EC00B855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243AA148-45A9-4BA7-AEC1-51C0275B53B6}" type="pres">
      <dgm:prSet presAssocID="{C7CEF892-FE20-554E-96F0-5B0EC00B8558}" presName="iconSpace" presStyleCnt="0"/>
      <dgm:spPr/>
    </dgm:pt>
    <dgm:pt modelId="{39C266FC-7626-4C82-ADCB-5C3E9BCF7A93}" type="pres">
      <dgm:prSet presAssocID="{C7CEF892-FE20-554E-96F0-5B0EC00B8558}" presName="parTx" presStyleLbl="revTx" presStyleIdx="4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D0007C0-B390-4890-8E74-B71B1A0CF7B5}" type="pres">
      <dgm:prSet presAssocID="{C7CEF892-FE20-554E-96F0-5B0EC00B8558}" presName="txSpace" presStyleCnt="0"/>
      <dgm:spPr/>
    </dgm:pt>
    <dgm:pt modelId="{EA2A2407-62BB-47EF-9397-162CD34A4B47}" type="pres">
      <dgm:prSet presAssocID="{C7CEF892-FE20-554E-96F0-5B0EC00B8558}" presName="desTx" presStyleLbl="revTx" presStyleIdx="5" presStyleCnt="8">
        <dgm:presLayoutVars/>
      </dgm:prSet>
      <dgm:spPr/>
      <dgm:t>
        <a:bodyPr/>
        <a:lstStyle/>
        <a:p>
          <a:endParaRPr lang="en-US"/>
        </a:p>
      </dgm:t>
    </dgm:pt>
    <dgm:pt modelId="{F4E72699-059F-4C8B-B380-D69564A7674F}" type="pres">
      <dgm:prSet presAssocID="{C9E96DA6-43F7-124B-8780-6C5C2FAD9CC7}" presName="sibTrans" presStyleCnt="0"/>
      <dgm:spPr/>
    </dgm:pt>
    <dgm:pt modelId="{12A6A096-1F56-4010-8294-6DA4374DD9EC}" type="pres">
      <dgm:prSet presAssocID="{FDA37F7E-EA83-2648-B574-DD700B0F54B2}" presName="compNode" presStyleCnt="0"/>
      <dgm:spPr/>
    </dgm:pt>
    <dgm:pt modelId="{FC965B4B-44C5-4B0F-AE32-F14F26116933}" type="pres">
      <dgm:prSet presAssocID="{FDA37F7E-EA83-2648-B574-DD700B0F54B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3765185-1F01-430E-B407-ACE021993D46}" type="pres">
      <dgm:prSet presAssocID="{FDA37F7E-EA83-2648-B574-DD700B0F54B2}" presName="iconSpace" presStyleCnt="0"/>
      <dgm:spPr/>
    </dgm:pt>
    <dgm:pt modelId="{D0F35469-8CF7-411D-8A2B-D86A3749F045}" type="pres">
      <dgm:prSet presAssocID="{FDA37F7E-EA83-2648-B574-DD700B0F54B2}" presName="parTx" presStyleLbl="revTx" presStyleIdx="6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C319B8A-9816-4FE2-9924-5666A1523EF0}" type="pres">
      <dgm:prSet presAssocID="{FDA37F7E-EA83-2648-B574-DD700B0F54B2}" presName="txSpace" presStyleCnt="0"/>
      <dgm:spPr/>
    </dgm:pt>
    <dgm:pt modelId="{8E85D74B-3495-4EF7-9A89-6E3F3F6D000E}" type="pres">
      <dgm:prSet presAssocID="{FDA37F7E-EA83-2648-B574-DD700B0F54B2}" presName="desTx" presStyleLbl="revTx" presStyleIdx="7" presStyleCnt="8">
        <dgm:presLayoutVars/>
      </dgm:prSet>
      <dgm:spPr/>
      <dgm:t>
        <a:bodyPr/>
        <a:lstStyle/>
        <a:p>
          <a:endParaRPr lang="en-US"/>
        </a:p>
      </dgm:t>
    </dgm:pt>
  </dgm:ptLst>
  <dgm:cxnLst>
    <dgm:cxn modelId="{2F6F81A8-2F18-FF42-9EF0-85825D7353ED}" srcId="{9EB18B05-9E96-BA4C-8C06-0DA80692FB2F}" destId="{EFC09E44-C832-7F43-A780-82EA2307749C}" srcOrd="1" destOrd="0" parTransId="{16739E00-86E1-9844-98F3-860A933900CE}" sibTransId="{04635920-F610-2C49-A8DB-E4CFD43A5828}"/>
    <dgm:cxn modelId="{2A8D7100-C59F-E44E-9FAD-7FD29E6663EF}" type="presOf" srcId="{F5E2B6E7-DC1F-F74B-B98C-EB01F589D846}" destId="{D2A36FEF-6042-4D07-ADB3-D772E33972E2}" srcOrd="0" destOrd="1" presId="urn:microsoft.com/office/officeart/2018/5/layout/CenteredIconLabelDescriptionList"/>
    <dgm:cxn modelId="{88D9944F-57F9-EE46-83CF-7E72D57D7138}" type="presOf" srcId="{9EB18B05-9E96-BA4C-8C06-0DA80692FB2F}" destId="{4A134F10-04EE-45CF-B172-BE08364F6237}" srcOrd="0" destOrd="0" presId="urn:microsoft.com/office/officeart/2018/5/layout/CenteredIconLabelDescriptionList"/>
    <dgm:cxn modelId="{561D4C31-5A96-D545-873F-004D071EAAB9}" type="presOf" srcId="{1980A97B-F1B6-6140-8FE9-7614429CD734}" destId="{8E85D74B-3495-4EF7-9A89-6E3F3F6D000E}" srcOrd="0" destOrd="2" presId="urn:microsoft.com/office/officeart/2018/5/layout/CenteredIconLabelDescriptionList"/>
    <dgm:cxn modelId="{25D64919-45FA-5D42-B1E4-29BCF6E055E3}" srcId="{FDA37F7E-EA83-2648-B574-DD700B0F54B2}" destId="{509E8DD8-21CA-4B46-A92D-2E73ED8A6637}" srcOrd="1" destOrd="0" parTransId="{6915C884-3FE8-0043-9F06-E4CCD870383C}" sibTransId="{6E5EDAC2-DE74-3645-81B7-924D01BC4C97}"/>
    <dgm:cxn modelId="{99FE6747-0452-594A-A8B2-FDEC7FDD040B}" srcId="{C198FD03-6378-334E-B28D-05A7A6D3DC57}" destId="{9EB18B05-9E96-BA4C-8C06-0DA80692FB2F}" srcOrd="1" destOrd="0" parTransId="{2B8FF308-CD4F-D04D-84D1-46D95C5F65A3}" sibTransId="{F8CEF09D-71B5-E345-8BB6-EA18BD964EEA}"/>
    <dgm:cxn modelId="{BF786121-3FC0-E94B-8AE8-EA903831D84B}" type="presOf" srcId="{B43D00C2-4842-DB4F-8EB0-382B110454AE}" destId="{6DD720F8-9427-4369-A2D8-56EFBBAB929C}" srcOrd="0" destOrd="0" presId="urn:microsoft.com/office/officeart/2018/5/layout/CenteredIconLabelDescriptionList"/>
    <dgm:cxn modelId="{266FEA75-EAC5-C24E-922F-569676DF2119}" srcId="{C198FD03-6378-334E-B28D-05A7A6D3DC57}" destId="{C7CEF892-FE20-554E-96F0-5B0EC00B8558}" srcOrd="2" destOrd="0" parTransId="{848DC2A5-D4B2-BD40-9A82-4C2F66694AA7}" sibTransId="{C9E96DA6-43F7-124B-8780-6C5C2FAD9CC7}"/>
    <dgm:cxn modelId="{7A4D19A0-AE9F-704B-902A-B68DF6DE676B}" srcId="{FDA37F7E-EA83-2648-B574-DD700B0F54B2}" destId="{1980A97B-F1B6-6140-8FE9-7614429CD734}" srcOrd="2" destOrd="0" parTransId="{287968EA-C488-1242-9878-512CFA6F97E6}" sibTransId="{BEFAAB2C-5717-C54E-A3D9-78C6820B4FB9}"/>
    <dgm:cxn modelId="{B77259BD-7443-8840-9B56-2E01A6A8AA91}" type="presOf" srcId="{509E8DD8-21CA-4B46-A92D-2E73ED8A6637}" destId="{8E85D74B-3495-4EF7-9A89-6E3F3F6D000E}" srcOrd="0" destOrd="1" presId="urn:microsoft.com/office/officeart/2018/5/layout/CenteredIconLabelDescriptionList"/>
    <dgm:cxn modelId="{35133B39-526F-3A47-81A5-649D02D75B6F}" type="presOf" srcId="{C7CEF892-FE20-554E-96F0-5B0EC00B8558}" destId="{39C266FC-7626-4C82-ADCB-5C3E9BCF7A93}" srcOrd="0" destOrd="0" presId="urn:microsoft.com/office/officeart/2018/5/layout/CenteredIconLabelDescriptionList"/>
    <dgm:cxn modelId="{B8FF4E52-7F93-764E-97E5-90E9EC97CDAF}" srcId="{FDA37F7E-EA83-2648-B574-DD700B0F54B2}" destId="{FDF9C0D1-C242-AA4B-A594-3AAE590B1E3B}" srcOrd="0" destOrd="0" parTransId="{7862F2F8-267C-8F46-A82E-7F8A0BB0DB12}" sibTransId="{DC4476C3-CCFE-3C40-9B99-9E2119555DA8}"/>
    <dgm:cxn modelId="{DB119CAA-F93D-4446-9E1C-981BE5B82269}" srcId="{C7CEF892-FE20-554E-96F0-5B0EC00B8558}" destId="{C350F6D7-F6E0-3548-AC31-6814E1D00555}" srcOrd="1" destOrd="0" parTransId="{0D951CC2-34F8-DD49-ADC4-469F0D46D906}" sibTransId="{CB5BDD48-4AED-4946-917D-0CF6F8907F38}"/>
    <dgm:cxn modelId="{4CC43FAF-ABCA-1644-8333-539D3F6DEC00}" srcId="{C7CEF892-FE20-554E-96F0-5B0EC00B8558}" destId="{FA8E046D-A0F3-BA45-B9F3-51C873842AF3}" srcOrd="0" destOrd="0" parTransId="{FBFEF054-9013-E744-87D5-ECAA8F72A525}" sibTransId="{44073D5F-F106-5142-95B9-F9E56A9B738E}"/>
    <dgm:cxn modelId="{46C44ECD-66FF-E641-B03F-3E617EEA6502}" type="presOf" srcId="{FA8E046D-A0F3-BA45-B9F3-51C873842AF3}" destId="{EA2A2407-62BB-47EF-9397-162CD34A4B47}" srcOrd="0" destOrd="0" presId="urn:microsoft.com/office/officeart/2018/5/layout/CenteredIconLabelDescriptionList"/>
    <dgm:cxn modelId="{4557C9EC-F992-0C42-A11D-F395DEA5CCE5}" type="presOf" srcId="{A0778D3E-A6C9-9746-8B0D-956B205C3481}" destId="{F69D3CC6-26C5-40DF-A3DD-BACCD220C1CA}" srcOrd="0" destOrd="0" presId="urn:microsoft.com/office/officeart/2018/5/layout/CenteredIconLabelDescriptionList"/>
    <dgm:cxn modelId="{B8492DE3-014A-0240-AB1C-D65253C6B001}" srcId="{C198FD03-6378-334E-B28D-05A7A6D3DC57}" destId="{FDA37F7E-EA83-2648-B574-DD700B0F54B2}" srcOrd="3" destOrd="0" parTransId="{CE4C582B-B315-4E41-8CFE-36E52BCAC048}" sibTransId="{09881597-CF9F-E548-80FE-CD89A4244320}"/>
    <dgm:cxn modelId="{3184C8F5-2C76-964B-A6F0-253343E2DC3C}" type="presOf" srcId="{EFC09E44-C832-7F43-A780-82EA2307749C}" destId="{F69D3CC6-26C5-40DF-A3DD-BACCD220C1CA}" srcOrd="0" destOrd="1" presId="urn:microsoft.com/office/officeart/2018/5/layout/CenteredIconLabelDescriptionList"/>
    <dgm:cxn modelId="{F45CC297-FAEC-D44A-A115-76D6A25D734C}" srcId="{C198FD03-6378-334E-B28D-05A7A6D3DC57}" destId="{B43D00C2-4842-DB4F-8EB0-382B110454AE}" srcOrd="0" destOrd="0" parTransId="{B2811872-80A5-5245-BA31-6735A83ABCF4}" sibTransId="{E149ACCB-4A9F-074A-8215-62ADEAD625EC}"/>
    <dgm:cxn modelId="{73B1095D-444B-0C48-BCC0-12970A0467B8}" type="presOf" srcId="{C198FD03-6378-334E-B28D-05A7A6D3DC57}" destId="{1EDBA42B-8E64-4C41-902D-2694000B9C0F}" srcOrd="0" destOrd="0" presId="urn:microsoft.com/office/officeart/2018/5/layout/CenteredIconLabelDescriptionList"/>
    <dgm:cxn modelId="{4F1902F3-A910-2C4B-B92A-4A9480AA4C45}" srcId="{B43D00C2-4842-DB4F-8EB0-382B110454AE}" destId="{3E048054-041B-084F-99C1-331EF69DA3DF}" srcOrd="0" destOrd="0" parTransId="{E13049C6-05FB-8F43-ACD6-1C9C271AF16B}" sibTransId="{CFBB6634-0892-B448-821B-7FB9571F1437}"/>
    <dgm:cxn modelId="{C44F2F13-DD68-9B46-B3D5-F75BB04DC556}" srcId="{9EB18B05-9E96-BA4C-8C06-0DA80692FB2F}" destId="{A0778D3E-A6C9-9746-8B0D-956B205C3481}" srcOrd="0" destOrd="0" parTransId="{285DCE98-7239-944E-BCBB-D85204AC9B4F}" sibTransId="{7205124D-2602-A74A-9B21-1B21BDD924F6}"/>
    <dgm:cxn modelId="{C83F2E1B-DA34-3E43-952A-84FFBEC3C4B1}" srcId="{B43D00C2-4842-DB4F-8EB0-382B110454AE}" destId="{F5E2B6E7-DC1F-F74B-B98C-EB01F589D846}" srcOrd="1" destOrd="0" parTransId="{95441296-A415-F444-954C-2FAF6A53C9F9}" sibTransId="{311DFF71-7D68-0C46-9482-E6F176B6D8B0}"/>
    <dgm:cxn modelId="{93CC22CE-ED17-C249-A386-6EE26D78D30A}" type="presOf" srcId="{3E048054-041B-084F-99C1-331EF69DA3DF}" destId="{D2A36FEF-6042-4D07-ADB3-D772E33972E2}" srcOrd="0" destOrd="0" presId="urn:microsoft.com/office/officeart/2018/5/layout/CenteredIconLabelDescriptionList"/>
    <dgm:cxn modelId="{0DD55750-9300-DA46-AEB5-11C275060E3C}" type="presOf" srcId="{FDF9C0D1-C242-AA4B-A594-3AAE590B1E3B}" destId="{8E85D74B-3495-4EF7-9A89-6E3F3F6D000E}" srcOrd="0" destOrd="0" presId="urn:microsoft.com/office/officeart/2018/5/layout/CenteredIconLabelDescriptionList"/>
    <dgm:cxn modelId="{275A36CF-188B-F347-8E39-079F0F6C8031}" type="presOf" srcId="{C350F6D7-F6E0-3548-AC31-6814E1D00555}" destId="{EA2A2407-62BB-47EF-9397-162CD34A4B47}" srcOrd="0" destOrd="1" presId="urn:microsoft.com/office/officeart/2018/5/layout/CenteredIconLabelDescriptionList"/>
    <dgm:cxn modelId="{52D7F86F-B606-1148-AB79-07498FA98883}" type="presOf" srcId="{FDA37F7E-EA83-2648-B574-DD700B0F54B2}" destId="{D0F35469-8CF7-411D-8A2B-D86A3749F045}" srcOrd="0" destOrd="0" presId="urn:microsoft.com/office/officeart/2018/5/layout/CenteredIconLabelDescriptionList"/>
    <dgm:cxn modelId="{2351EC2F-30E0-1047-BFDE-1F2E2614F9B0}" type="presParOf" srcId="{1EDBA42B-8E64-4C41-902D-2694000B9C0F}" destId="{92E49419-2476-47FE-8D40-81FAD7C8B3CD}" srcOrd="0" destOrd="0" presId="urn:microsoft.com/office/officeart/2018/5/layout/CenteredIconLabelDescriptionList"/>
    <dgm:cxn modelId="{FD5C7346-680A-FC4E-9FE6-4CDB0442366E}" type="presParOf" srcId="{92E49419-2476-47FE-8D40-81FAD7C8B3CD}" destId="{0C5D179F-E531-4E1B-B0C9-42E1DDF83E62}" srcOrd="0" destOrd="0" presId="urn:microsoft.com/office/officeart/2018/5/layout/CenteredIconLabelDescriptionList"/>
    <dgm:cxn modelId="{9F5DAA7A-5ED8-5447-9483-5AD7313C046E}" type="presParOf" srcId="{92E49419-2476-47FE-8D40-81FAD7C8B3CD}" destId="{C460D164-3AFB-4713-BDF8-D1DB2B552960}" srcOrd="1" destOrd="0" presId="urn:microsoft.com/office/officeart/2018/5/layout/CenteredIconLabelDescriptionList"/>
    <dgm:cxn modelId="{32716F31-B1C9-9F4C-819C-D8BD2DB47AAB}" type="presParOf" srcId="{92E49419-2476-47FE-8D40-81FAD7C8B3CD}" destId="{6DD720F8-9427-4369-A2D8-56EFBBAB929C}" srcOrd="2" destOrd="0" presId="urn:microsoft.com/office/officeart/2018/5/layout/CenteredIconLabelDescriptionList"/>
    <dgm:cxn modelId="{3CFA385E-D887-6C43-BA8B-D0DC2BCF7A64}" type="presParOf" srcId="{92E49419-2476-47FE-8D40-81FAD7C8B3CD}" destId="{A1F9C2DC-F012-4762-9C70-7A66E5305E18}" srcOrd="3" destOrd="0" presId="urn:microsoft.com/office/officeart/2018/5/layout/CenteredIconLabelDescriptionList"/>
    <dgm:cxn modelId="{528E894C-5A1E-C04E-9146-EB0361AACEE8}" type="presParOf" srcId="{92E49419-2476-47FE-8D40-81FAD7C8B3CD}" destId="{D2A36FEF-6042-4D07-ADB3-D772E33972E2}" srcOrd="4" destOrd="0" presId="urn:microsoft.com/office/officeart/2018/5/layout/CenteredIconLabelDescriptionList"/>
    <dgm:cxn modelId="{716FB29F-AF39-D948-83A0-DC9CF2C6AFED}" type="presParOf" srcId="{1EDBA42B-8E64-4C41-902D-2694000B9C0F}" destId="{35395814-4231-40AE-AD7F-C38F597E2C22}" srcOrd="1" destOrd="0" presId="urn:microsoft.com/office/officeart/2018/5/layout/CenteredIconLabelDescriptionList"/>
    <dgm:cxn modelId="{B24E2A03-D820-F144-AFF1-AB6BC1EB8069}" type="presParOf" srcId="{1EDBA42B-8E64-4C41-902D-2694000B9C0F}" destId="{CAA78061-1472-45C9-83D3-22C71A179DCD}" srcOrd="2" destOrd="0" presId="urn:microsoft.com/office/officeart/2018/5/layout/CenteredIconLabelDescriptionList"/>
    <dgm:cxn modelId="{253EA26D-A91F-2F45-A503-9918AE77B386}" type="presParOf" srcId="{CAA78061-1472-45C9-83D3-22C71A179DCD}" destId="{BB3E1EAA-2F82-486F-A4DF-83E64F4C21CD}" srcOrd="0" destOrd="0" presId="urn:microsoft.com/office/officeart/2018/5/layout/CenteredIconLabelDescriptionList"/>
    <dgm:cxn modelId="{95DD3129-A3A8-D34B-86D4-B3D321983EBA}" type="presParOf" srcId="{CAA78061-1472-45C9-83D3-22C71A179DCD}" destId="{E1B1B99E-F60F-49B3-BAE9-68A7F01118BA}" srcOrd="1" destOrd="0" presId="urn:microsoft.com/office/officeart/2018/5/layout/CenteredIconLabelDescriptionList"/>
    <dgm:cxn modelId="{D9C76706-00F8-844B-9EB8-99C32C5202CB}" type="presParOf" srcId="{CAA78061-1472-45C9-83D3-22C71A179DCD}" destId="{4A134F10-04EE-45CF-B172-BE08364F6237}" srcOrd="2" destOrd="0" presId="urn:microsoft.com/office/officeart/2018/5/layout/CenteredIconLabelDescriptionList"/>
    <dgm:cxn modelId="{24928F2F-24D4-1245-9085-1CA6B2B78AA3}" type="presParOf" srcId="{CAA78061-1472-45C9-83D3-22C71A179DCD}" destId="{32F245ED-4219-4916-8F0B-742D829D21B9}" srcOrd="3" destOrd="0" presId="urn:microsoft.com/office/officeart/2018/5/layout/CenteredIconLabelDescriptionList"/>
    <dgm:cxn modelId="{711750A7-F7CA-5E4F-BD01-30CAAC800DC3}" type="presParOf" srcId="{CAA78061-1472-45C9-83D3-22C71A179DCD}" destId="{F69D3CC6-26C5-40DF-A3DD-BACCD220C1CA}" srcOrd="4" destOrd="0" presId="urn:microsoft.com/office/officeart/2018/5/layout/CenteredIconLabelDescriptionList"/>
    <dgm:cxn modelId="{15AB3B24-64A4-EB43-B8B7-02B6AC6EC5AF}" type="presParOf" srcId="{1EDBA42B-8E64-4C41-902D-2694000B9C0F}" destId="{08FA16B7-E9CE-4F34-9672-2327A30C0B74}" srcOrd="3" destOrd="0" presId="urn:microsoft.com/office/officeart/2018/5/layout/CenteredIconLabelDescriptionList"/>
    <dgm:cxn modelId="{2E8954BB-C08E-9C4F-890C-60A714E2830A}" type="presParOf" srcId="{1EDBA42B-8E64-4C41-902D-2694000B9C0F}" destId="{5EE8F522-197B-4A2C-8C2C-BB7E39A31475}" srcOrd="4" destOrd="0" presId="urn:microsoft.com/office/officeart/2018/5/layout/CenteredIconLabelDescriptionList"/>
    <dgm:cxn modelId="{6AF1ED4C-2471-2943-B7D5-2CD5C1FBACD5}" type="presParOf" srcId="{5EE8F522-197B-4A2C-8C2C-BB7E39A31475}" destId="{269CBCDE-50B2-4104-A0F1-1D78BBB92D4A}" srcOrd="0" destOrd="0" presId="urn:microsoft.com/office/officeart/2018/5/layout/CenteredIconLabelDescriptionList"/>
    <dgm:cxn modelId="{060B5DAD-FBAA-EC4F-8CB0-DA5133FA82A3}" type="presParOf" srcId="{5EE8F522-197B-4A2C-8C2C-BB7E39A31475}" destId="{243AA148-45A9-4BA7-AEC1-51C0275B53B6}" srcOrd="1" destOrd="0" presId="urn:microsoft.com/office/officeart/2018/5/layout/CenteredIconLabelDescriptionList"/>
    <dgm:cxn modelId="{ED5B672B-123A-8F4E-B25B-CA6809CAF1A9}" type="presParOf" srcId="{5EE8F522-197B-4A2C-8C2C-BB7E39A31475}" destId="{39C266FC-7626-4C82-ADCB-5C3E9BCF7A93}" srcOrd="2" destOrd="0" presId="urn:microsoft.com/office/officeart/2018/5/layout/CenteredIconLabelDescriptionList"/>
    <dgm:cxn modelId="{BF298D37-2831-134A-8F20-AD81791E0BD6}" type="presParOf" srcId="{5EE8F522-197B-4A2C-8C2C-BB7E39A31475}" destId="{7D0007C0-B390-4890-8E74-B71B1A0CF7B5}" srcOrd="3" destOrd="0" presId="urn:microsoft.com/office/officeart/2018/5/layout/CenteredIconLabelDescriptionList"/>
    <dgm:cxn modelId="{C7D9EF2C-96C9-3E48-A268-57998ABC8130}" type="presParOf" srcId="{5EE8F522-197B-4A2C-8C2C-BB7E39A31475}" destId="{EA2A2407-62BB-47EF-9397-162CD34A4B47}" srcOrd="4" destOrd="0" presId="urn:microsoft.com/office/officeart/2018/5/layout/CenteredIconLabelDescriptionList"/>
    <dgm:cxn modelId="{56532B12-CBD2-AC4C-8570-E9C544D7D72F}" type="presParOf" srcId="{1EDBA42B-8E64-4C41-902D-2694000B9C0F}" destId="{F4E72699-059F-4C8B-B380-D69564A7674F}" srcOrd="5" destOrd="0" presId="urn:microsoft.com/office/officeart/2018/5/layout/CenteredIconLabelDescriptionList"/>
    <dgm:cxn modelId="{5E0DD7A3-F939-9341-9848-229CE27D2E1E}" type="presParOf" srcId="{1EDBA42B-8E64-4C41-902D-2694000B9C0F}" destId="{12A6A096-1F56-4010-8294-6DA4374DD9EC}" srcOrd="6" destOrd="0" presId="urn:microsoft.com/office/officeart/2018/5/layout/CenteredIconLabelDescriptionList"/>
    <dgm:cxn modelId="{655E540B-C365-9949-8A85-51608EB41A7E}" type="presParOf" srcId="{12A6A096-1F56-4010-8294-6DA4374DD9EC}" destId="{FC965B4B-44C5-4B0F-AE32-F14F26116933}" srcOrd="0" destOrd="0" presId="urn:microsoft.com/office/officeart/2018/5/layout/CenteredIconLabelDescriptionList"/>
    <dgm:cxn modelId="{F0D691B0-5DE6-9C45-A315-24E7528ADADC}" type="presParOf" srcId="{12A6A096-1F56-4010-8294-6DA4374DD9EC}" destId="{83765185-1F01-430E-B407-ACE021993D46}" srcOrd="1" destOrd="0" presId="urn:microsoft.com/office/officeart/2018/5/layout/CenteredIconLabelDescriptionList"/>
    <dgm:cxn modelId="{49FA0B67-F1B4-4D4A-ADEA-A95E175A715D}" type="presParOf" srcId="{12A6A096-1F56-4010-8294-6DA4374DD9EC}" destId="{D0F35469-8CF7-411D-8A2B-D86A3749F045}" srcOrd="2" destOrd="0" presId="urn:microsoft.com/office/officeart/2018/5/layout/CenteredIconLabelDescriptionList"/>
    <dgm:cxn modelId="{8C7539A4-B62C-354C-849F-3B1ECA531D4D}" type="presParOf" srcId="{12A6A096-1F56-4010-8294-6DA4374DD9EC}" destId="{CC319B8A-9816-4FE2-9924-5666A1523EF0}" srcOrd="3" destOrd="0" presId="urn:microsoft.com/office/officeart/2018/5/layout/CenteredIconLabelDescriptionList"/>
    <dgm:cxn modelId="{D2618E11-31AA-1141-B278-BE7532CB4D91}" type="presParOf" srcId="{12A6A096-1F56-4010-8294-6DA4374DD9EC}" destId="{8E85D74B-3495-4EF7-9A89-6E3F3F6D000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98FD03-6378-334E-B28D-05A7A6D3DC5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43D00C2-4842-DB4F-8EB0-382B110454AE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Mentoring Plan Accountability</a:t>
          </a:r>
        </a:p>
      </dgm:t>
    </dgm:pt>
    <dgm:pt modelId="{B2811872-80A5-5245-BA31-6735A83ABCF4}" type="parTrans" cxnId="{F45CC297-FAEC-D44A-A115-76D6A25D734C}">
      <dgm:prSet/>
      <dgm:spPr/>
      <dgm:t>
        <a:bodyPr/>
        <a:lstStyle/>
        <a:p>
          <a:endParaRPr lang="en-US" sz="2400"/>
        </a:p>
      </dgm:t>
    </dgm:pt>
    <dgm:pt modelId="{E149ACCB-4A9F-074A-8215-62ADEAD625EC}" type="sibTrans" cxnId="{F45CC297-FAEC-D44A-A115-76D6A25D734C}">
      <dgm:prSet/>
      <dgm:spPr/>
      <dgm:t>
        <a:bodyPr/>
        <a:lstStyle/>
        <a:p>
          <a:endParaRPr lang="en-US" sz="2400"/>
        </a:p>
      </dgm:t>
    </dgm:pt>
    <dgm:pt modelId="{3E048054-041B-084F-99C1-331EF69DA3D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How are you approaching your mentoring?</a:t>
          </a:r>
        </a:p>
      </dgm:t>
    </dgm:pt>
    <dgm:pt modelId="{E13049C6-05FB-8F43-ACD6-1C9C271AF16B}" type="parTrans" cxnId="{4F1902F3-A910-2C4B-B92A-4A9480AA4C45}">
      <dgm:prSet/>
      <dgm:spPr/>
      <dgm:t>
        <a:bodyPr/>
        <a:lstStyle/>
        <a:p>
          <a:endParaRPr lang="en-US" sz="2400"/>
        </a:p>
      </dgm:t>
    </dgm:pt>
    <dgm:pt modelId="{CFBB6634-0892-B448-821B-7FB9571F1437}" type="sibTrans" cxnId="{4F1902F3-A910-2C4B-B92A-4A9480AA4C45}">
      <dgm:prSet/>
      <dgm:spPr/>
      <dgm:t>
        <a:bodyPr/>
        <a:lstStyle/>
        <a:p>
          <a:endParaRPr lang="en-US" sz="2400"/>
        </a:p>
      </dgm:t>
    </dgm:pt>
    <dgm:pt modelId="{F5E2B6E7-DC1F-F74B-B98C-EB01F589D84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Are you meeting with your mentor?</a:t>
          </a:r>
        </a:p>
      </dgm:t>
    </dgm:pt>
    <dgm:pt modelId="{95441296-A415-F444-954C-2FAF6A53C9F9}" type="parTrans" cxnId="{C83F2E1B-DA34-3E43-952A-84FFBEC3C4B1}">
      <dgm:prSet/>
      <dgm:spPr/>
      <dgm:t>
        <a:bodyPr/>
        <a:lstStyle/>
        <a:p>
          <a:endParaRPr lang="en-US" sz="2400"/>
        </a:p>
      </dgm:t>
    </dgm:pt>
    <dgm:pt modelId="{311DFF71-7D68-0C46-9482-E6F176B6D8B0}" type="sibTrans" cxnId="{C83F2E1B-DA34-3E43-952A-84FFBEC3C4B1}">
      <dgm:prSet/>
      <dgm:spPr/>
      <dgm:t>
        <a:bodyPr/>
        <a:lstStyle/>
        <a:p>
          <a:endParaRPr lang="en-US" sz="2400"/>
        </a:p>
      </dgm:t>
    </dgm:pt>
    <dgm:pt modelId="{9EB18B05-9E96-BA4C-8C06-0DA80692FB2F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Progress on Goals and Research Experience</a:t>
          </a:r>
        </a:p>
      </dgm:t>
    </dgm:pt>
    <dgm:pt modelId="{2B8FF308-CD4F-D04D-84D1-46D95C5F65A3}" type="parTrans" cxnId="{99FE6747-0452-594A-A8B2-FDEC7FDD040B}">
      <dgm:prSet/>
      <dgm:spPr/>
      <dgm:t>
        <a:bodyPr/>
        <a:lstStyle/>
        <a:p>
          <a:endParaRPr lang="en-US" sz="2400"/>
        </a:p>
      </dgm:t>
    </dgm:pt>
    <dgm:pt modelId="{F8CEF09D-71B5-E345-8BB6-EA18BD964EEA}" type="sibTrans" cxnId="{99FE6747-0452-594A-A8B2-FDEC7FDD040B}">
      <dgm:prSet/>
      <dgm:spPr/>
      <dgm:t>
        <a:bodyPr/>
        <a:lstStyle/>
        <a:p>
          <a:endParaRPr lang="en-US" sz="2400"/>
        </a:p>
      </dgm:t>
    </dgm:pt>
    <dgm:pt modelId="{A0778D3E-A6C9-9746-8B0D-956B205C348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How are you progressing with your research goals?</a:t>
          </a:r>
        </a:p>
      </dgm:t>
    </dgm:pt>
    <dgm:pt modelId="{285DCE98-7239-944E-BCBB-D85204AC9B4F}" type="parTrans" cxnId="{C44F2F13-DD68-9B46-B3D5-F75BB04DC556}">
      <dgm:prSet/>
      <dgm:spPr/>
      <dgm:t>
        <a:bodyPr/>
        <a:lstStyle/>
        <a:p>
          <a:endParaRPr lang="en-US" sz="2400"/>
        </a:p>
      </dgm:t>
    </dgm:pt>
    <dgm:pt modelId="{7205124D-2602-A74A-9B21-1B21BDD924F6}" type="sibTrans" cxnId="{C44F2F13-DD68-9B46-B3D5-F75BB04DC556}">
      <dgm:prSet/>
      <dgm:spPr/>
      <dgm:t>
        <a:bodyPr/>
        <a:lstStyle/>
        <a:p>
          <a:endParaRPr lang="en-US" sz="2400"/>
        </a:p>
      </dgm:t>
    </dgm:pt>
    <dgm:pt modelId="{C7CEF892-FE20-554E-96F0-5B0EC00B8558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Performance Focus</a:t>
          </a:r>
        </a:p>
      </dgm:t>
    </dgm:pt>
    <dgm:pt modelId="{848DC2A5-D4B2-BD40-9A82-4C2F66694AA7}" type="parTrans" cxnId="{266FEA75-EAC5-C24E-922F-569676DF2119}">
      <dgm:prSet/>
      <dgm:spPr/>
      <dgm:t>
        <a:bodyPr/>
        <a:lstStyle/>
        <a:p>
          <a:endParaRPr lang="en-US" sz="2400"/>
        </a:p>
      </dgm:t>
    </dgm:pt>
    <dgm:pt modelId="{C9E96DA6-43F7-124B-8780-6C5C2FAD9CC7}" type="sibTrans" cxnId="{266FEA75-EAC5-C24E-922F-569676DF2119}">
      <dgm:prSet/>
      <dgm:spPr/>
      <dgm:t>
        <a:bodyPr/>
        <a:lstStyle/>
        <a:p>
          <a:endParaRPr lang="en-US" sz="2400"/>
        </a:p>
      </dgm:t>
    </dgm:pt>
    <dgm:pt modelId="{FA8E046D-A0F3-BA45-B9F3-51C873842AF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What do you excel at?</a:t>
          </a:r>
        </a:p>
      </dgm:t>
    </dgm:pt>
    <dgm:pt modelId="{FBFEF054-9013-E744-87D5-ECAA8F72A525}" type="parTrans" cxnId="{4CC43FAF-ABCA-1644-8333-539D3F6DEC00}">
      <dgm:prSet/>
      <dgm:spPr/>
      <dgm:t>
        <a:bodyPr/>
        <a:lstStyle/>
        <a:p>
          <a:endParaRPr lang="en-US" sz="2400"/>
        </a:p>
      </dgm:t>
    </dgm:pt>
    <dgm:pt modelId="{44073D5F-F106-5142-95B9-F9E56A9B738E}" type="sibTrans" cxnId="{4CC43FAF-ABCA-1644-8333-539D3F6DEC00}">
      <dgm:prSet/>
      <dgm:spPr/>
      <dgm:t>
        <a:bodyPr/>
        <a:lstStyle/>
        <a:p>
          <a:endParaRPr lang="en-US" sz="2400"/>
        </a:p>
      </dgm:t>
    </dgm:pt>
    <dgm:pt modelId="{FDA37F7E-EA83-2648-B574-DD700B0F54B2}">
      <dgm:prSet phldrT="[Text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Development Focus</a:t>
          </a:r>
        </a:p>
      </dgm:t>
    </dgm:pt>
    <dgm:pt modelId="{CE4C582B-B315-4E41-8CFE-36E52BCAC048}" type="parTrans" cxnId="{B8492DE3-014A-0240-AB1C-D65253C6B001}">
      <dgm:prSet/>
      <dgm:spPr/>
      <dgm:t>
        <a:bodyPr/>
        <a:lstStyle/>
        <a:p>
          <a:endParaRPr lang="en-US" sz="2400"/>
        </a:p>
      </dgm:t>
    </dgm:pt>
    <dgm:pt modelId="{09881597-CF9F-E548-80FE-CD89A4244320}" type="sibTrans" cxnId="{B8492DE3-014A-0240-AB1C-D65253C6B001}">
      <dgm:prSet/>
      <dgm:spPr/>
      <dgm:t>
        <a:bodyPr/>
        <a:lstStyle/>
        <a:p>
          <a:endParaRPr lang="en-US" sz="2400"/>
        </a:p>
      </dgm:t>
    </dgm:pt>
    <dgm:pt modelId="{FDF9C0D1-C242-AA4B-A594-3AAE590B1E3B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What are some areas you would like to focus on for your development?</a:t>
          </a:r>
        </a:p>
      </dgm:t>
    </dgm:pt>
    <dgm:pt modelId="{7862F2F8-267C-8F46-A82E-7F8A0BB0DB12}" type="parTrans" cxnId="{B8FF4E52-7F93-764E-97E5-90E9EC97CDAF}">
      <dgm:prSet/>
      <dgm:spPr/>
      <dgm:t>
        <a:bodyPr/>
        <a:lstStyle/>
        <a:p>
          <a:endParaRPr lang="en-US" sz="2400"/>
        </a:p>
      </dgm:t>
    </dgm:pt>
    <dgm:pt modelId="{DC4476C3-CCFE-3C40-9B99-9E2119555DA8}" type="sibTrans" cxnId="{B8FF4E52-7F93-764E-97E5-90E9EC97CDAF}">
      <dgm:prSet/>
      <dgm:spPr/>
      <dgm:t>
        <a:bodyPr/>
        <a:lstStyle/>
        <a:p>
          <a:endParaRPr lang="en-US" sz="2400"/>
        </a:p>
      </dgm:t>
    </dgm:pt>
    <dgm:pt modelId="{EE5AA638-D77D-7240-8808-676553608FB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What are your major accomplishments and learning achievements?</a:t>
          </a:r>
        </a:p>
      </dgm:t>
    </dgm:pt>
    <dgm:pt modelId="{F00C7FC9-7B33-E246-BC52-BF5C4EF5D1DD}" type="parTrans" cxnId="{D202FE7E-B9E7-A541-91F9-8E1B0E4843CE}">
      <dgm:prSet/>
      <dgm:spPr/>
      <dgm:t>
        <a:bodyPr/>
        <a:lstStyle/>
        <a:p>
          <a:endParaRPr lang="en-US" sz="2400"/>
        </a:p>
      </dgm:t>
    </dgm:pt>
    <dgm:pt modelId="{831E137C-6643-4F42-A684-8FFEEF679000}" type="sibTrans" cxnId="{D202FE7E-B9E7-A541-91F9-8E1B0E4843CE}">
      <dgm:prSet/>
      <dgm:spPr/>
      <dgm:t>
        <a:bodyPr/>
        <a:lstStyle/>
        <a:p>
          <a:endParaRPr lang="en-US" sz="2400"/>
        </a:p>
      </dgm:t>
    </dgm:pt>
    <dgm:pt modelId="{0DA28748-A236-644C-AC72-74EBFBF3B45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What are some examples from your experiences that illustrate your strengths?</a:t>
          </a:r>
        </a:p>
      </dgm:t>
    </dgm:pt>
    <dgm:pt modelId="{CE0C79A9-28E5-E04F-B1A1-6F485F5EFB20}" type="parTrans" cxnId="{5F128606-CAD6-8E4D-9708-7787AE26B08D}">
      <dgm:prSet/>
      <dgm:spPr/>
      <dgm:t>
        <a:bodyPr/>
        <a:lstStyle/>
        <a:p>
          <a:endParaRPr lang="en-US" sz="2400"/>
        </a:p>
      </dgm:t>
    </dgm:pt>
    <dgm:pt modelId="{123402EF-5C8D-6B43-B868-0ED61FABA30A}" type="sibTrans" cxnId="{5F128606-CAD6-8E4D-9708-7787AE26B08D}">
      <dgm:prSet/>
      <dgm:spPr/>
      <dgm:t>
        <a:bodyPr/>
        <a:lstStyle/>
        <a:p>
          <a:endParaRPr lang="en-US" sz="2400"/>
        </a:p>
      </dgm:t>
    </dgm:pt>
    <dgm:pt modelId="{7098E4C2-A52D-FF46-BAF9-5F358621030A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Are their new skills or goals to work towards?</a:t>
          </a:r>
        </a:p>
      </dgm:t>
    </dgm:pt>
    <dgm:pt modelId="{65F0EB9E-4D91-244B-B83A-9D8B04C2980B}" type="parTrans" cxnId="{5D8DD274-D137-FF4D-85CF-72144D9940A3}">
      <dgm:prSet/>
      <dgm:spPr/>
      <dgm:t>
        <a:bodyPr/>
        <a:lstStyle/>
        <a:p>
          <a:endParaRPr lang="en-US" sz="2400"/>
        </a:p>
      </dgm:t>
    </dgm:pt>
    <dgm:pt modelId="{71BFBAB5-B4B0-0D44-A87E-E53462CC4824}" type="sibTrans" cxnId="{5D8DD274-D137-FF4D-85CF-72144D9940A3}">
      <dgm:prSet/>
      <dgm:spPr/>
      <dgm:t>
        <a:bodyPr/>
        <a:lstStyle/>
        <a:p>
          <a:endParaRPr lang="en-US" sz="2400"/>
        </a:p>
      </dgm:t>
    </dgm:pt>
    <dgm:pt modelId="{32CD6F7F-6559-8D4B-8A19-8A968256F75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How can your mentor help?</a:t>
          </a:r>
        </a:p>
      </dgm:t>
    </dgm:pt>
    <dgm:pt modelId="{2C62D7CC-7F7E-1B43-94DE-B7E021C8D5B0}" type="parTrans" cxnId="{4307954F-D054-744C-AC56-2AC55693A829}">
      <dgm:prSet/>
      <dgm:spPr/>
      <dgm:t>
        <a:bodyPr/>
        <a:lstStyle/>
        <a:p>
          <a:endParaRPr lang="en-US" sz="2400"/>
        </a:p>
      </dgm:t>
    </dgm:pt>
    <dgm:pt modelId="{ECFC3E28-D8EC-264F-A34F-DC69653A76EE}" type="sibTrans" cxnId="{4307954F-D054-744C-AC56-2AC55693A829}">
      <dgm:prSet/>
      <dgm:spPr/>
      <dgm:t>
        <a:bodyPr/>
        <a:lstStyle/>
        <a:p>
          <a:endParaRPr lang="en-US" sz="2400"/>
        </a:p>
      </dgm:t>
    </dgm:pt>
    <dgm:pt modelId="{FCE672BB-5838-4B95-A17A-5E5F4F7F54DD}" type="pres">
      <dgm:prSet presAssocID="{C198FD03-6378-334E-B28D-05A7A6D3DC5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BA4B3C-297C-4C28-B21B-CF52EC2809BC}" type="pres">
      <dgm:prSet presAssocID="{B43D00C2-4842-DB4F-8EB0-382B110454AE}" presName="compNode" presStyleCnt="0"/>
      <dgm:spPr/>
    </dgm:pt>
    <dgm:pt modelId="{CDD648E9-7096-4FF3-A510-D0E137BFB9D5}" type="pres">
      <dgm:prSet presAssocID="{B43D00C2-4842-DB4F-8EB0-382B110454A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DA3A3DE-9B15-4E91-9F7B-652526F778BE}" type="pres">
      <dgm:prSet presAssocID="{B43D00C2-4842-DB4F-8EB0-382B110454AE}" presName="iconSpace" presStyleCnt="0"/>
      <dgm:spPr/>
    </dgm:pt>
    <dgm:pt modelId="{2BAF3864-BD7D-4882-9C36-D051A424D2FB}" type="pres">
      <dgm:prSet presAssocID="{B43D00C2-4842-DB4F-8EB0-382B110454AE}" presName="parTx" presStyleLbl="revTx" presStyleIdx="0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59F04ED-2E11-454B-AC55-53DA90560455}" type="pres">
      <dgm:prSet presAssocID="{B43D00C2-4842-DB4F-8EB0-382B110454AE}" presName="txSpace" presStyleCnt="0"/>
      <dgm:spPr/>
    </dgm:pt>
    <dgm:pt modelId="{73292FDC-E608-4232-8315-932B4FC8357B}" type="pres">
      <dgm:prSet presAssocID="{B43D00C2-4842-DB4F-8EB0-382B110454AE}" presName="desTx" presStyleLbl="revTx" presStyleIdx="1" presStyleCnt="8">
        <dgm:presLayoutVars/>
      </dgm:prSet>
      <dgm:spPr/>
      <dgm:t>
        <a:bodyPr/>
        <a:lstStyle/>
        <a:p>
          <a:endParaRPr lang="en-US"/>
        </a:p>
      </dgm:t>
    </dgm:pt>
    <dgm:pt modelId="{691C5308-DCC2-4BE9-A22F-355C72520AC2}" type="pres">
      <dgm:prSet presAssocID="{E149ACCB-4A9F-074A-8215-62ADEAD625EC}" presName="sibTrans" presStyleCnt="0"/>
      <dgm:spPr/>
    </dgm:pt>
    <dgm:pt modelId="{BBC84FF6-C3AB-4ADD-B6E7-1C0BD20C3561}" type="pres">
      <dgm:prSet presAssocID="{9EB18B05-9E96-BA4C-8C06-0DA80692FB2F}" presName="compNode" presStyleCnt="0"/>
      <dgm:spPr/>
    </dgm:pt>
    <dgm:pt modelId="{2335F656-3818-4C12-8D40-0F515890670B}" type="pres">
      <dgm:prSet presAssocID="{9EB18B05-9E96-BA4C-8C06-0DA80692FB2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9EA649F7-BFD2-4FF2-94E5-B734C46700BD}" type="pres">
      <dgm:prSet presAssocID="{9EB18B05-9E96-BA4C-8C06-0DA80692FB2F}" presName="iconSpace" presStyleCnt="0"/>
      <dgm:spPr/>
    </dgm:pt>
    <dgm:pt modelId="{169AFB20-0838-432C-8AF6-A8AD2F80E5B0}" type="pres">
      <dgm:prSet presAssocID="{9EB18B05-9E96-BA4C-8C06-0DA80692FB2F}" presName="parTx" presStyleLbl="revTx" presStyleIdx="2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4991872-094C-457F-9283-16DC32C99684}" type="pres">
      <dgm:prSet presAssocID="{9EB18B05-9E96-BA4C-8C06-0DA80692FB2F}" presName="txSpace" presStyleCnt="0"/>
      <dgm:spPr/>
    </dgm:pt>
    <dgm:pt modelId="{932B3AFB-6F65-4AB0-9B2B-D9449D53DD59}" type="pres">
      <dgm:prSet presAssocID="{9EB18B05-9E96-BA4C-8C06-0DA80692FB2F}" presName="desTx" presStyleLbl="revTx" presStyleIdx="3" presStyleCnt="8">
        <dgm:presLayoutVars/>
      </dgm:prSet>
      <dgm:spPr/>
      <dgm:t>
        <a:bodyPr/>
        <a:lstStyle/>
        <a:p>
          <a:endParaRPr lang="en-US"/>
        </a:p>
      </dgm:t>
    </dgm:pt>
    <dgm:pt modelId="{1295BE2F-ECFE-4C2B-B365-40B1100C655E}" type="pres">
      <dgm:prSet presAssocID="{F8CEF09D-71B5-E345-8BB6-EA18BD964EEA}" presName="sibTrans" presStyleCnt="0"/>
      <dgm:spPr/>
    </dgm:pt>
    <dgm:pt modelId="{A20BFF07-314A-44D1-B450-B11E5286C3DA}" type="pres">
      <dgm:prSet presAssocID="{C7CEF892-FE20-554E-96F0-5B0EC00B8558}" presName="compNode" presStyleCnt="0"/>
      <dgm:spPr/>
    </dgm:pt>
    <dgm:pt modelId="{2D782443-5C86-4A4A-B36E-6A0F07423092}" type="pres">
      <dgm:prSet presAssocID="{C7CEF892-FE20-554E-96F0-5B0EC00B855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A57C20E9-0410-4E66-9BCC-4BC147BBA0C5}" type="pres">
      <dgm:prSet presAssocID="{C7CEF892-FE20-554E-96F0-5B0EC00B8558}" presName="iconSpace" presStyleCnt="0"/>
      <dgm:spPr/>
    </dgm:pt>
    <dgm:pt modelId="{80CB77AB-E984-49B9-B4B4-C20993FD2C2A}" type="pres">
      <dgm:prSet presAssocID="{C7CEF892-FE20-554E-96F0-5B0EC00B8558}" presName="parTx" presStyleLbl="revTx" presStyleIdx="4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ED0F189-2465-4ED0-9DA3-E1DAF9E039E4}" type="pres">
      <dgm:prSet presAssocID="{C7CEF892-FE20-554E-96F0-5B0EC00B8558}" presName="txSpace" presStyleCnt="0"/>
      <dgm:spPr/>
    </dgm:pt>
    <dgm:pt modelId="{1C69EDAE-A231-4076-85B2-2947840C7367}" type="pres">
      <dgm:prSet presAssocID="{C7CEF892-FE20-554E-96F0-5B0EC00B8558}" presName="desTx" presStyleLbl="revTx" presStyleIdx="5" presStyleCnt="8">
        <dgm:presLayoutVars/>
      </dgm:prSet>
      <dgm:spPr/>
      <dgm:t>
        <a:bodyPr/>
        <a:lstStyle/>
        <a:p>
          <a:endParaRPr lang="en-US"/>
        </a:p>
      </dgm:t>
    </dgm:pt>
    <dgm:pt modelId="{23ADF53F-2285-4855-8FD1-E9DAEB10E5E9}" type="pres">
      <dgm:prSet presAssocID="{C9E96DA6-43F7-124B-8780-6C5C2FAD9CC7}" presName="sibTrans" presStyleCnt="0"/>
      <dgm:spPr/>
    </dgm:pt>
    <dgm:pt modelId="{AF548690-9C78-4A1F-A407-B716979C776D}" type="pres">
      <dgm:prSet presAssocID="{FDA37F7E-EA83-2648-B574-DD700B0F54B2}" presName="compNode" presStyleCnt="0"/>
      <dgm:spPr/>
    </dgm:pt>
    <dgm:pt modelId="{65BC6A12-8E5A-40A2-BAE6-42662169E584}" type="pres">
      <dgm:prSet presAssocID="{FDA37F7E-EA83-2648-B574-DD700B0F54B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7B73B94C-1F8C-4E54-A61C-24C87A170217}" type="pres">
      <dgm:prSet presAssocID="{FDA37F7E-EA83-2648-B574-DD700B0F54B2}" presName="iconSpace" presStyleCnt="0"/>
      <dgm:spPr/>
    </dgm:pt>
    <dgm:pt modelId="{D52A95C0-BE6D-4CAC-9628-DD8C93815802}" type="pres">
      <dgm:prSet presAssocID="{FDA37F7E-EA83-2648-B574-DD700B0F54B2}" presName="parTx" presStyleLbl="revTx" presStyleIdx="6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769B90A-D40E-4C09-A238-6D5623FC834B}" type="pres">
      <dgm:prSet presAssocID="{FDA37F7E-EA83-2648-B574-DD700B0F54B2}" presName="txSpace" presStyleCnt="0"/>
      <dgm:spPr/>
    </dgm:pt>
    <dgm:pt modelId="{4D0DE963-A4FE-410B-B2C2-A10A8BF6BF5D}" type="pres">
      <dgm:prSet presAssocID="{FDA37F7E-EA83-2648-B574-DD700B0F54B2}" presName="desTx" presStyleLbl="revTx" presStyleIdx="7" presStyleCnt="8">
        <dgm:presLayoutVars/>
      </dgm:prSet>
      <dgm:spPr/>
      <dgm:t>
        <a:bodyPr/>
        <a:lstStyle/>
        <a:p>
          <a:endParaRPr lang="en-US"/>
        </a:p>
      </dgm:t>
    </dgm:pt>
  </dgm:ptLst>
  <dgm:cxnLst>
    <dgm:cxn modelId="{47817E9F-7B91-AD49-A236-FDE675070062}" type="presOf" srcId="{9EB18B05-9E96-BA4C-8C06-0DA80692FB2F}" destId="{169AFB20-0838-432C-8AF6-A8AD2F80E5B0}" srcOrd="0" destOrd="0" presId="urn:microsoft.com/office/officeart/2018/2/layout/IconLabelDescriptionList"/>
    <dgm:cxn modelId="{603ED30F-9922-E744-BF80-BC6E1C1A7FC5}" type="presOf" srcId="{FDF9C0D1-C242-AA4B-A594-3AAE590B1E3B}" destId="{4D0DE963-A4FE-410B-B2C2-A10A8BF6BF5D}" srcOrd="0" destOrd="0" presId="urn:microsoft.com/office/officeart/2018/2/layout/IconLabelDescriptionList"/>
    <dgm:cxn modelId="{99FE6747-0452-594A-A8B2-FDEC7FDD040B}" srcId="{C198FD03-6378-334E-B28D-05A7A6D3DC57}" destId="{9EB18B05-9E96-BA4C-8C06-0DA80692FB2F}" srcOrd="1" destOrd="0" parTransId="{2B8FF308-CD4F-D04D-84D1-46D95C5F65A3}" sibTransId="{F8CEF09D-71B5-E345-8BB6-EA18BD964EEA}"/>
    <dgm:cxn modelId="{266FEA75-EAC5-C24E-922F-569676DF2119}" srcId="{C198FD03-6378-334E-B28D-05A7A6D3DC57}" destId="{C7CEF892-FE20-554E-96F0-5B0EC00B8558}" srcOrd="2" destOrd="0" parTransId="{848DC2A5-D4B2-BD40-9A82-4C2F66694AA7}" sibTransId="{C9E96DA6-43F7-124B-8780-6C5C2FAD9CC7}"/>
    <dgm:cxn modelId="{DFF57EA4-2DF3-D549-ADBE-1585BB36AF67}" type="presOf" srcId="{C7CEF892-FE20-554E-96F0-5B0EC00B8558}" destId="{80CB77AB-E984-49B9-B4B4-C20993FD2C2A}" srcOrd="0" destOrd="0" presId="urn:microsoft.com/office/officeart/2018/2/layout/IconLabelDescriptionList"/>
    <dgm:cxn modelId="{F4AF15C0-C601-DA43-9B44-E96A60829AE4}" type="presOf" srcId="{7098E4C2-A52D-FF46-BAF9-5F358621030A}" destId="{4D0DE963-A4FE-410B-B2C2-A10A8BF6BF5D}" srcOrd="0" destOrd="1" presId="urn:microsoft.com/office/officeart/2018/2/layout/IconLabelDescriptionList"/>
    <dgm:cxn modelId="{C44F2F13-DD68-9B46-B3D5-F75BB04DC556}" srcId="{9EB18B05-9E96-BA4C-8C06-0DA80692FB2F}" destId="{A0778D3E-A6C9-9746-8B0D-956B205C3481}" srcOrd="0" destOrd="0" parTransId="{285DCE98-7239-944E-BCBB-D85204AC9B4F}" sibTransId="{7205124D-2602-A74A-9B21-1B21BDD924F6}"/>
    <dgm:cxn modelId="{4F1902F3-A910-2C4B-B92A-4A9480AA4C45}" srcId="{B43D00C2-4842-DB4F-8EB0-382B110454AE}" destId="{3E048054-041B-084F-99C1-331EF69DA3DF}" srcOrd="0" destOrd="0" parTransId="{E13049C6-05FB-8F43-ACD6-1C9C271AF16B}" sibTransId="{CFBB6634-0892-B448-821B-7FB9571F1437}"/>
    <dgm:cxn modelId="{5A7F2D94-91A5-034F-952E-BDD669A83AD1}" type="presOf" srcId="{FA8E046D-A0F3-BA45-B9F3-51C873842AF3}" destId="{1C69EDAE-A231-4076-85B2-2947840C7367}" srcOrd="0" destOrd="0" presId="urn:microsoft.com/office/officeart/2018/2/layout/IconLabelDescriptionList"/>
    <dgm:cxn modelId="{D202FE7E-B9E7-A541-91F9-8E1B0E4843CE}" srcId="{9EB18B05-9E96-BA4C-8C06-0DA80692FB2F}" destId="{EE5AA638-D77D-7240-8808-676553608FB1}" srcOrd="1" destOrd="0" parTransId="{F00C7FC9-7B33-E246-BC52-BF5C4EF5D1DD}" sibTransId="{831E137C-6643-4F42-A684-8FFEEF679000}"/>
    <dgm:cxn modelId="{C83F2E1B-DA34-3E43-952A-84FFBEC3C4B1}" srcId="{B43D00C2-4842-DB4F-8EB0-382B110454AE}" destId="{F5E2B6E7-DC1F-F74B-B98C-EB01F589D846}" srcOrd="1" destOrd="0" parTransId="{95441296-A415-F444-954C-2FAF6A53C9F9}" sibTransId="{311DFF71-7D68-0C46-9482-E6F176B6D8B0}"/>
    <dgm:cxn modelId="{18276235-AC2E-4047-AD08-15D811077156}" type="presOf" srcId="{32CD6F7F-6559-8D4B-8A19-8A968256F75C}" destId="{4D0DE963-A4FE-410B-B2C2-A10A8BF6BF5D}" srcOrd="0" destOrd="2" presId="urn:microsoft.com/office/officeart/2018/2/layout/IconLabelDescriptionList"/>
    <dgm:cxn modelId="{4307954F-D054-744C-AC56-2AC55693A829}" srcId="{FDA37F7E-EA83-2648-B574-DD700B0F54B2}" destId="{32CD6F7F-6559-8D4B-8A19-8A968256F75C}" srcOrd="2" destOrd="0" parTransId="{2C62D7CC-7F7E-1B43-94DE-B7E021C8D5B0}" sibTransId="{ECFC3E28-D8EC-264F-A34F-DC69653A76EE}"/>
    <dgm:cxn modelId="{9D8CF278-0BBB-A546-8DB5-6626CCF3EB53}" type="presOf" srcId="{3E048054-041B-084F-99C1-331EF69DA3DF}" destId="{73292FDC-E608-4232-8315-932B4FC8357B}" srcOrd="0" destOrd="0" presId="urn:microsoft.com/office/officeart/2018/2/layout/IconLabelDescriptionList"/>
    <dgm:cxn modelId="{4502D280-85A4-4E4E-ACB1-290EA30BFE38}" type="presOf" srcId="{A0778D3E-A6C9-9746-8B0D-956B205C3481}" destId="{932B3AFB-6F65-4AB0-9B2B-D9449D53DD59}" srcOrd="0" destOrd="0" presId="urn:microsoft.com/office/officeart/2018/2/layout/IconLabelDescriptionList"/>
    <dgm:cxn modelId="{B8FF4E52-7F93-764E-97E5-90E9EC97CDAF}" srcId="{FDA37F7E-EA83-2648-B574-DD700B0F54B2}" destId="{FDF9C0D1-C242-AA4B-A594-3AAE590B1E3B}" srcOrd="0" destOrd="0" parTransId="{7862F2F8-267C-8F46-A82E-7F8A0BB0DB12}" sibTransId="{DC4476C3-CCFE-3C40-9B99-9E2119555DA8}"/>
    <dgm:cxn modelId="{477B21EB-43FD-AB44-A8CA-022EBE7EB610}" type="presOf" srcId="{C198FD03-6378-334E-B28D-05A7A6D3DC57}" destId="{FCE672BB-5838-4B95-A17A-5E5F4F7F54DD}" srcOrd="0" destOrd="0" presId="urn:microsoft.com/office/officeart/2018/2/layout/IconLabelDescriptionList"/>
    <dgm:cxn modelId="{43FB42A3-D57B-2442-A665-E278131E42CB}" type="presOf" srcId="{0DA28748-A236-644C-AC72-74EBFBF3B45D}" destId="{1C69EDAE-A231-4076-85B2-2947840C7367}" srcOrd="0" destOrd="1" presId="urn:microsoft.com/office/officeart/2018/2/layout/IconLabelDescriptionList"/>
    <dgm:cxn modelId="{5F128606-CAD6-8E4D-9708-7787AE26B08D}" srcId="{C7CEF892-FE20-554E-96F0-5B0EC00B8558}" destId="{0DA28748-A236-644C-AC72-74EBFBF3B45D}" srcOrd="1" destOrd="0" parTransId="{CE0C79A9-28E5-E04F-B1A1-6F485F5EFB20}" sibTransId="{123402EF-5C8D-6B43-B868-0ED61FABA30A}"/>
    <dgm:cxn modelId="{5D8DD274-D137-FF4D-85CF-72144D9940A3}" srcId="{FDA37F7E-EA83-2648-B574-DD700B0F54B2}" destId="{7098E4C2-A52D-FF46-BAF9-5F358621030A}" srcOrd="1" destOrd="0" parTransId="{65F0EB9E-4D91-244B-B83A-9D8B04C2980B}" sibTransId="{71BFBAB5-B4B0-0D44-A87E-E53462CC4824}"/>
    <dgm:cxn modelId="{CA7B61C8-0BAD-A948-86E1-632BDAA89C77}" type="presOf" srcId="{FDA37F7E-EA83-2648-B574-DD700B0F54B2}" destId="{D52A95C0-BE6D-4CAC-9628-DD8C93815802}" srcOrd="0" destOrd="0" presId="urn:microsoft.com/office/officeart/2018/2/layout/IconLabelDescriptionList"/>
    <dgm:cxn modelId="{3D497B1C-949E-BD44-8016-1678CDDC5D7F}" type="presOf" srcId="{F5E2B6E7-DC1F-F74B-B98C-EB01F589D846}" destId="{73292FDC-E608-4232-8315-932B4FC8357B}" srcOrd="0" destOrd="1" presId="urn:microsoft.com/office/officeart/2018/2/layout/IconLabelDescriptionList"/>
    <dgm:cxn modelId="{F45CC297-FAEC-D44A-A115-76D6A25D734C}" srcId="{C198FD03-6378-334E-B28D-05A7A6D3DC57}" destId="{B43D00C2-4842-DB4F-8EB0-382B110454AE}" srcOrd="0" destOrd="0" parTransId="{B2811872-80A5-5245-BA31-6735A83ABCF4}" sibTransId="{E149ACCB-4A9F-074A-8215-62ADEAD625EC}"/>
    <dgm:cxn modelId="{B8492DE3-014A-0240-AB1C-D65253C6B001}" srcId="{C198FD03-6378-334E-B28D-05A7A6D3DC57}" destId="{FDA37F7E-EA83-2648-B574-DD700B0F54B2}" srcOrd="3" destOrd="0" parTransId="{CE4C582B-B315-4E41-8CFE-36E52BCAC048}" sibTransId="{09881597-CF9F-E548-80FE-CD89A4244320}"/>
    <dgm:cxn modelId="{D40533FF-13F6-3847-9B00-326AE108D862}" type="presOf" srcId="{B43D00C2-4842-DB4F-8EB0-382B110454AE}" destId="{2BAF3864-BD7D-4882-9C36-D051A424D2FB}" srcOrd="0" destOrd="0" presId="urn:microsoft.com/office/officeart/2018/2/layout/IconLabelDescriptionList"/>
    <dgm:cxn modelId="{FF8CD6DE-9615-0B4C-B666-9C93D3D7E517}" type="presOf" srcId="{EE5AA638-D77D-7240-8808-676553608FB1}" destId="{932B3AFB-6F65-4AB0-9B2B-D9449D53DD59}" srcOrd="0" destOrd="1" presId="urn:microsoft.com/office/officeart/2018/2/layout/IconLabelDescriptionList"/>
    <dgm:cxn modelId="{4CC43FAF-ABCA-1644-8333-539D3F6DEC00}" srcId="{C7CEF892-FE20-554E-96F0-5B0EC00B8558}" destId="{FA8E046D-A0F3-BA45-B9F3-51C873842AF3}" srcOrd="0" destOrd="0" parTransId="{FBFEF054-9013-E744-87D5-ECAA8F72A525}" sibTransId="{44073D5F-F106-5142-95B9-F9E56A9B738E}"/>
    <dgm:cxn modelId="{242D5FC0-EBF5-AD45-9742-D0EA72EADE30}" type="presParOf" srcId="{FCE672BB-5838-4B95-A17A-5E5F4F7F54DD}" destId="{BABA4B3C-297C-4C28-B21B-CF52EC2809BC}" srcOrd="0" destOrd="0" presId="urn:microsoft.com/office/officeart/2018/2/layout/IconLabelDescriptionList"/>
    <dgm:cxn modelId="{AE9B889B-02AD-1746-BA7D-EBEA6B82D522}" type="presParOf" srcId="{BABA4B3C-297C-4C28-B21B-CF52EC2809BC}" destId="{CDD648E9-7096-4FF3-A510-D0E137BFB9D5}" srcOrd="0" destOrd="0" presId="urn:microsoft.com/office/officeart/2018/2/layout/IconLabelDescriptionList"/>
    <dgm:cxn modelId="{E70C16D7-7D63-F44D-9FF1-44F6F59E03A3}" type="presParOf" srcId="{BABA4B3C-297C-4C28-B21B-CF52EC2809BC}" destId="{0DA3A3DE-9B15-4E91-9F7B-652526F778BE}" srcOrd="1" destOrd="0" presId="urn:microsoft.com/office/officeart/2018/2/layout/IconLabelDescriptionList"/>
    <dgm:cxn modelId="{B895315F-0334-CE44-9E30-16290CDD2F8B}" type="presParOf" srcId="{BABA4B3C-297C-4C28-B21B-CF52EC2809BC}" destId="{2BAF3864-BD7D-4882-9C36-D051A424D2FB}" srcOrd="2" destOrd="0" presId="urn:microsoft.com/office/officeart/2018/2/layout/IconLabelDescriptionList"/>
    <dgm:cxn modelId="{6A47BBF8-A5E9-E447-9B5C-0A4622C4BCD8}" type="presParOf" srcId="{BABA4B3C-297C-4C28-B21B-CF52EC2809BC}" destId="{959F04ED-2E11-454B-AC55-53DA90560455}" srcOrd="3" destOrd="0" presId="urn:microsoft.com/office/officeart/2018/2/layout/IconLabelDescriptionList"/>
    <dgm:cxn modelId="{5842F5C2-E579-E446-ABC8-1FA9A245C4D4}" type="presParOf" srcId="{BABA4B3C-297C-4C28-B21B-CF52EC2809BC}" destId="{73292FDC-E608-4232-8315-932B4FC8357B}" srcOrd="4" destOrd="0" presId="urn:microsoft.com/office/officeart/2018/2/layout/IconLabelDescriptionList"/>
    <dgm:cxn modelId="{029966DE-1C4F-F84A-9A72-BC546DFA7172}" type="presParOf" srcId="{FCE672BB-5838-4B95-A17A-5E5F4F7F54DD}" destId="{691C5308-DCC2-4BE9-A22F-355C72520AC2}" srcOrd="1" destOrd="0" presId="urn:microsoft.com/office/officeart/2018/2/layout/IconLabelDescriptionList"/>
    <dgm:cxn modelId="{A9425D71-4915-7644-9D8D-2B1A69DB5B5D}" type="presParOf" srcId="{FCE672BB-5838-4B95-A17A-5E5F4F7F54DD}" destId="{BBC84FF6-C3AB-4ADD-B6E7-1C0BD20C3561}" srcOrd="2" destOrd="0" presId="urn:microsoft.com/office/officeart/2018/2/layout/IconLabelDescriptionList"/>
    <dgm:cxn modelId="{FEB15DA3-87AF-984C-B79E-2322211BBFE2}" type="presParOf" srcId="{BBC84FF6-C3AB-4ADD-B6E7-1C0BD20C3561}" destId="{2335F656-3818-4C12-8D40-0F515890670B}" srcOrd="0" destOrd="0" presId="urn:microsoft.com/office/officeart/2018/2/layout/IconLabelDescriptionList"/>
    <dgm:cxn modelId="{08DCFE3F-7A42-A147-8D30-C36CE237FDF4}" type="presParOf" srcId="{BBC84FF6-C3AB-4ADD-B6E7-1C0BD20C3561}" destId="{9EA649F7-BFD2-4FF2-94E5-B734C46700BD}" srcOrd="1" destOrd="0" presId="urn:microsoft.com/office/officeart/2018/2/layout/IconLabelDescriptionList"/>
    <dgm:cxn modelId="{FA39903F-A91C-7442-898A-326809DF23D3}" type="presParOf" srcId="{BBC84FF6-C3AB-4ADD-B6E7-1C0BD20C3561}" destId="{169AFB20-0838-432C-8AF6-A8AD2F80E5B0}" srcOrd="2" destOrd="0" presId="urn:microsoft.com/office/officeart/2018/2/layout/IconLabelDescriptionList"/>
    <dgm:cxn modelId="{176EFE57-ABC8-0C40-A689-D43D43D96F62}" type="presParOf" srcId="{BBC84FF6-C3AB-4ADD-B6E7-1C0BD20C3561}" destId="{84991872-094C-457F-9283-16DC32C99684}" srcOrd="3" destOrd="0" presId="urn:microsoft.com/office/officeart/2018/2/layout/IconLabelDescriptionList"/>
    <dgm:cxn modelId="{57C0C7F6-9A0B-3446-B655-D2F8BCDA10B3}" type="presParOf" srcId="{BBC84FF6-C3AB-4ADD-B6E7-1C0BD20C3561}" destId="{932B3AFB-6F65-4AB0-9B2B-D9449D53DD59}" srcOrd="4" destOrd="0" presId="urn:microsoft.com/office/officeart/2018/2/layout/IconLabelDescriptionList"/>
    <dgm:cxn modelId="{301956CD-6FE2-F344-B60F-C56C964F8380}" type="presParOf" srcId="{FCE672BB-5838-4B95-A17A-5E5F4F7F54DD}" destId="{1295BE2F-ECFE-4C2B-B365-40B1100C655E}" srcOrd="3" destOrd="0" presId="urn:microsoft.com/office/officeart/2018/2/layout/IconLabelDescriptionList"/>
    <dgm:cxn modelId="{069B4D67-7705-454B-BE58-DE7F87CB5C22}" type="presParOf" srcId="{FCE672BB-5838-4B95-A17A-5E5F4F7F54DD}" destId="{A20BFF07-314A-44D1-B450-B11E5286C3DA}" srcOrd="4" destOrd="0" presId="urn:microsoft.com/office/officeart/2018/2/layout/IconLabelDescriptionList"/>
    <dgm:cxn modelId="{67D29DE3-BBF3-AD40-93A7-29A4BFEF467D}" type="presParOf" srcId="{A20BFF07-314A-44D1-B450-B11E5286C3DA}" destId="{2D782443-5C86-4A4A-B36E-6A0F07423092}" srcOrd="0" destOrd="0" presId="urn:microsoft.com/office/officeart/2018/2/layout/IconLabelDescriptionList"/>
    <dgm:cxn modelId="{6FBB8588-C1B4-864D-8136-55B2384CE671}" type="presParOf" srcId="{A20BFF07-314A-44D1-B450-B11E5286C3DA}" destId="{A57C20E9-0410-4E66-9BCC-4BC147BBA0C5}" srcOrd="1" destOrd="0" presId="urn:microsoft.com/office/officeart/2018/2/layout/IconLabelDescriptionList"/>
    <dgm:cxn modelId="{AA556455-5DCD-624F-A2D7-27C7979F50B3}" type="presParOf" srcId="{A20BFF07-314A-44D1-B450-B11E5286C3DA}" destId="{80CB77AB-E984-49B9-B4B4-C20993FD2C2A}" srcOrd="2" destOrd="0" presId="urn:microsoft.com/office/officeart/2018/2/layout/IconLabelDescriptionList"/>
    <dgm:cxn modelId="{9F05CD53-6508-F247-96F7-9E42D02564DA}" type="presParOf" srcId="{A20BFF07-314A-44D1-B450-B11E5286C3DA}" destId="{1ED0F189-2465-4ED0-9DA3-E1DAF9E039E4}" srcOrd="3" destOrd="0" presId="urn:microsoft.com/office/officeart/2018/2/layout/IconLabelDescriptionList"/>
    <dgm:cxn modelId="{24C74A70-8CFA-774A-A773-8BA257BB72C6}" type="presParOf" srcId="{A20BFF07-314A-44D1-B450-B11E5286C3DA}" destId="{1C69EDAE-A231-4076-85B2-2947840C7367}" srcOrd="4" destOrd="0" presId="urn:microsoft.com/office/officeart/2018/2/layout/IconLabelDescriptionList"/>
    <dgm:cxn modelId="{88AD2EBF-2BC2-B948-9C42-46AC57D70EA4}" type="presParOf" srcId="{FCE672BB-5838-4B95-A17A-5E5F4F7F54DD}" destId="{23ADF53F-2285-4855-8FD1-E9DAEB10E5E9}" srcOrd="5" destOrd="0" presId="urn:microsoft.com/office/officeart/2018/2/layout/IconLabelDescriptionList"/>
    <dgm:cxn modelId="{FCBE50F3-577D-3048-B2D2-7F23B7EFE69A}" type="presParOf" srcId="{FCE672BB-5838-4B95-A17A-5E5F4F7F54DD}" destId="{AF548690-9C78-4A1F-A407-B716979C776D}" srcOrd="6" destOrd="0" presId="urn:microsoft.com/office/officeart/2018/2/layout/IconLabelDescriptionList"/>
    <dgm:cxn modelId="{A0297379-DFFA-DD4C-BB95-A5E9EB830544}" type="presParOf" srcId="{AF548690-9C78-4A1F-A407-B716979C776D}" destId="{65BC6A12-8E5A-40A2-BAE6-42662169E584}" srcOrd="0" destOrd="0" presId="urn:microsoft.com/office/officeart/2018/2/layout/IconLabelDescriptionList"/>
    <dgm:cxn modelId="{1FA4EE12-B33E-254A-BF0A-1368270304E1}" type="presParOf" srcId="{AF548690-9C78-4A1F-A407-B716979C776D}" destId="{7B73B94C-1F8C-4E54-A61C-24C87A170217}" srcOrd="1" destOrd="0" presId="urn:microsoft.com/office/officeart/2018/2/layout/IconLabelDescriptionList"/>
    <dgm:cxn modelId="{3BEAD56B-BB02-A844-B417-AE5D516A7B1B}" type="presParOf" srcId="{AF548690-9C78-4A1F-A407-B716979C776D}" destId="{D52A95C0-BE6D-4CAC-9628-DD8C93815802}" srcOrd="2" destOrd="0" presId="urn:microsoft.com/office/officeart/2018/2/layout/IconLabelDescriptionList"/>
    <dgm:cxn modelId="{438C7B60-76AC-9D49-9E66-A27488B28B37}" type="presParOf" srcId="{AF548690-9C78-4A1F-A407-B716979C776D}" destId="{F769B90A-D40E-4C09-A238-6D5623FC834B}" srcOrd="3" destOrd="0" presId="urn:microsoft.com/office/officeart/2018/2/layout/IconLabelDescriptionList"/>
    <dgm:cxn modelId="{986CD933-A704-FB4A-B5BB-3CF1644C58E8}" type="presParOf" srcId="{AF548690-9C78-4A1F-A407-B716979C776D}" destId="{4D0DE963-A4FE-410B-B2C2-A10A8BF6BF5D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A68156-3BC1-4614-BC28-985892A0C7C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D5A28D-E94F-4AE4-8D14-BF78C561E5CE}">
      <dgm:prSet phldrT="[Text]" custT="1"/>
      <dgm:spPr/>
      <dgm:t>
        <a:bodyPr/>
        <a:lstStyle/>
        <a:p>
          <a:r>
            <a:rPr lang="en-US" sz="1800" dirty="0"/>
            <a:t>Postdoc Program Events Materials Box Folder</a:t>
          </a:r>
        </a:p>
      </dgm:t>
    </dgm:pt>
    <dgm:pt modelId="{30213B3D-77B8-4759-9AF0-994ABB4563E2}" type="parTrans" cxnId="{A97D42CE-EC66-4EA3-BF22-A02860E62A7A}">
      <dgm:prSet/>
      <dgm:spPr/>
      <dgm:t>
        <a:bodyPr/>
        <a:lstStyle/>
        <a:p>
          <a:endParaRPr lang="en-US"/>
        </a:p>
      </dgm:t>
    </dgm:pt>
    <dgm:pt modelId="{610691DB-8655-4FFE-8F7F-86FEA71A27F5}" type="sibTrans" cxnId="{A97D42CE-EC66-4EA3-BF22-A02860E62A7A}">
      <dgm:prSet/>
      <dgm:spPr/>
      <dgm:t>
        <a:bodyPr/>
        <a:lstStyle/>
        <a:p>
          <a:endParaRPr lang="en-US"/>
        </a:p>
      </dgm:t>
    </dgm:pt>
    <dgm:pt modelId="{E78E562F-08DB-464F-BF12-4BDB65A1B251}">
      <dgm:prSet phldrT="[Text]" custT="1"/>
      <dgm:spPr/>
      <dgm:t>
        <a:bodyPr/>
        <a:lstStyle/>
        <a:p>
          <a:r>
            <a:rPr lang="en-US" sz="1600" dirty="0"/>
            <a:t>All materials from career workshops</a:t>
          </a:r>
        </a:p>
      </dgm:t>
    </dgm:pt>
    <dgm:pt modelId="{D9026558-EC0F-4066-810B-901B69638CDF}" type="parTrans" cxnId="{A1EEE237-E780-4DD4-BBEE-7FE856DAF298}">
      <dgm:prSet/>
      <dgm:spPr/>
      <dgm:t>
        <a:bodyPr/>
        <a:lstStyle/>
        <a:p>
          <a:endParaRPr lang="en-US"/>
        </a:p>
      </dgm:t>
    </dgm:pt>
    <dgm:pt modelId="{01654D7A-E5B8-49DF-8BA1-1397DE915F2B}" type="sibTrans" cxnId="{A1EEE237-E780-4DD4-BBEE-7FE856DAF298}">
      <dgm:prSet/>
      <dgm:spPr/>
      <dgm:t>
        <a:bodyPr/>
        <a:lstStyle/>
        <a:p>
          <a:endParaRPr lang="en-US"/>
        </a:p>
      </dgm:t>
    </dgm:pt>
    <dgm:pt modelId="{D1258507-7D9F-4690-A076-F8BF43B799DC}">
      <dgm:prSet phldrT="[Text]" custT="1"/>
      <dgm:spPr/>
      <dgm:t>
        <a:bodyPr/>
        <a:lstStyle/>
        <a:p>
          <a:r>
            <a:rPr lang="en-US" sz="1600" dirty="0"/>
            <a:t>Mentoring program guidance and resources</a:t>
          </a:r>
        </a:p>
      </dgm:t>
    </dgm:pt>
    <dgm:pt modelId="{FA8C231F-603D-4000-984A-88719551A0C9}" type="parTrans" cxnId="{3C4B72D0-E05F-46A4-9A03-3673A044E6FC}">
      <dgm:prSet/>
      <dgm:spPr/>
      <dgm:t>
        <a:bodyPr/>
        <a:lstStyle/>
        <a:p>
          <a:endParaRPr lang="en-US"/>
        </a:p>
      </dgm:t>
    </dgm:pt>
    <dgm:pt modelId="{FA38F5DB-4BDF-4161-B1EA-43048827BBFD}" type="sibTrans" cxnId="{3C4B72D0-E05F-46A4-9A03-3673A044E6FC}">
      <dgm:prSet/>
      <dgm:spPr/>
      <dgm:t>
        <a:bodyPr/>
        <a:lstStyle/>
        <a:p>
          <a:endParaRPr lang="en-US"/>
        </a:p>
      </dgm:t>
    </dgm:pt>
    <dgm:pt modelId="{25F4515E-7395-47BC-A33F-3F8C6A1076B8}">
      <dgm:prSet phldrT="[Text]" custT="1"/>
      <dgm:spPr/>
      <dgm:t>
        <a:bodyPr/>
        <a:lstStyle/>
        <a:p>
          <a:r>
            <a:rPr lang="en-US" sz="1600" dirty="0"/>
            <a:t>Development Plan Templates</a:t>
          </a:r>
        </a:p>
      </dgm:t>
    </dgm:pt>
    <dgm:pt modelId="{F370ED78-5B9A-462F-AFBE-C02389DBAE7A}" type="parTrans" cxnId="{0734033C-87BE-4BDB-85F4-9417A03103BB}">
      <dgm:prSet/>
      <dgm:spPr/>
      <dgm:t>
        <a:bodyPr/>
        <a:lstStyle/>
        <a:p>
          <a:endParaRPr lang="en-US"/>
        </a:p>
      </dgm:t>
    </dgm:pt>
    <dgm:pt modelId="{26A3463C-B7C3-4CFA-96C8-2207FCF9C334}" type="sibTrans" cxnId="{0734033C-87BE-4BDB-85F4-9417A03103BB}">
      <dgm:prSet/>
      <dgm:spPr/>
      <dgm:t>
        <a:bodyPr/>
        <a:lstStyle/>
        <a:p>
          <a:endParaRPr lang="en-US"/>
        </a:p>
      </dgm:t>
    </dgm:pt>
    <dgm:pt modelId="{904A40A9-CD47-4292-864A-A1B98446AAEE}">
      <dgm:prSet phldrT="[Text]" custT="1"/>
      <dgm:spPr/>
      <dgm:t>
        <a:bodyPr/>
        <a:lstStyle/>
        <a:p>
          <a:r>
            <a:rPr lang="en-US" sz="1600" dirty="0"/>
            <a:t>Classified Ads</a:t>
          </a:r>
        </a:p>
      </dgm:t>
    </dgm:pt>
    <dgm:pt modelId="{039DE131-F262-407D-99F3-E8E2FA530F05}" type="parTrans" cxnId="{42639576-9EE3-4297-8E48-A1BAFC925118}">
      <dgm:prSet/>
      <dgm:spPr/>
      <dgm:t>
        <a:bodyPr/>
        <a:lstStyle/>
        <a:p>
          <a:endParaRPr lang="en-US"/>
        </a:p>
      </dgm:t>
    </dgm:pt>
    <dgm:pt modelId="{1AC9752E-F81A-4141-BC92-8A65DEC14D4D}" type="sibTrans" cxnId="{42639576-9EE3-4297-8E48-A1BAFC925118}">
      <dgm:prSet/>
      <dgm:spPr/>
      <dgm:t>
        <a:bodyPr/>
        <a:lstStyle/>
        <a:p>
          <a:endParaRPr lang="en-US"/>
        </a:p>
      </dgm:t>
    </dgm:pt>
    <dgm:pt modelId="{5CF00019-6F2E-468B-B9A4-AF3F912B5F34}">
      <dgm:prSet phldrT="[Text]" custT="1"/>
      <dgm:spPr/>
      <dgm:t>
        <a:bodyPr/>
        <a:lstStyle/>
        <a:p>
          <a:r>
            <a:rPr lang="en-US" sz="1600" dirty="0"/>
            <a:t>Visa and Immigration Resources</a:t>
          </a:r>
        </a:p>
      </dgm:t>
    </dgm:pt>
    <dgm:pt modelId="{EE0F6B35-DEBF-494D-8607-35562BB99887}" type="parTrans" cxnId="{00D7C6E7-B4E4-4F4A-B1BE-7DF843BCD693}">
      <dgm:prSet/>
      <dgm:spPr/>
      <dgm:t>
        <a:bodyPr/>
        <a:lstStyle/>
        <a:p>
          <a:endParaRPr lang="en-US"/>
        </a:p>
      </dgm:t>
    </dgm:pt>
    <dgm:pt modelId="{0121065E-94FC-4F52-A7F4-E7ECBB3000B9}" type="sibTrans" cxnId="{00D7C6E7-B4E4-4F4A-B1BE-7DF843BCD693}">
      <dgm:prSet/>
      <dgm:spPr/>
      <dgm:t>
        <a:bodyPr/>
        <a:lstStyle/>
        <a:p>
          <a:endParaRPr lang="en-US"/>
        </a:p>
      </dgm:t>
    </dgm:pt>
    <dgm:pt modelId="{4012C772-E369-4C1F-B008-D585EC482335}">
      <dgm:prSet phldrT="[Text]" custT="1"/>
      <dgm:spPr/>
      <dgm:t>
        <a:bodyPr/>
        <a:lstStyle/>
        <a:p>
          <a:r>
            <a:rPr lang="en-US" sz="1600" dirty="0"/>
            <a:t>To set up a Box Account go to </a:t>
          </a:r>
          <a:r>
            <a:rPr lang="en-US" sz="1600" dirty="0">
              <a:hlinkClick xmlns:r="http://schemas.openxmlformats.org/officeDocument/2006/relationships" r:id="rId1"/>
            </a:rPr>
            <a:t>https://inside.anl.gov/services/box</a:t>
          </a:r>
          <a:r>
            <a:rPr lang="en-US" sz="1600" dirty="0"/>
            <a:t> </a:t>
          </a:r>
        </a:p>
      </dgm:t>
    </dgm:pt>
    <dgm:pt modelId="{0FCB1056-74C0-4620-AE59-C4423408EEA4}" type="parTrans" cxnId="{586EDD6C-8B86-404F-912E-86532BEA7D01}">
      <dgm:prSet/>
      <dgm:spPr/>
      <dgm:t>
        <a:bodyPr/>
        <a:lstStyle/>
        <a:p>
          <a:endParaRPr lang="en-US"/>
        </a:p>
      </dgm:t>
    </dgm:pt>
    <dgm:pt modelId="{72D56E0D-8688-473F-A84B-4BF94435731A}" type="sibTrans" cxnId="{586EDD6C-8B86-404F-912E-86532BEA7D01}">
      <dgm:prSet/>
      <dgm:spPr/>
      <dgm:t>
        <a:bodyPr/>
        <a:lstStyle/>
        <a:p>
          <a:endParaRPr lang="en-US"/>
        </a:p>
      </dgm:t>
    </dgm:pt>
    <dgm:pt modelId="{F105BF9B-5B38-42A4-B8FF-E89670AB3466}">
      <dgm:prSet phldrT="[Text]" custT="1"/>
      <dgm:spPr/>
      <dgm:t>
        <a:bodyPr/>
        <a:lstStyle/>
        <a:p>
          <a:r>
            <a:rPr lang="en-US" sz="1600" dirty="0"/>
            <a:t>Resources for your mentor and supervisor</a:t>
          </a:r>
        </a:p>
      </dgm:t>
    </dgm:pt>
    <dgm:pt modelId="{7ABF7125-081E-4235-B80D-A85ACB07537A}" type="parTrans" cxnId="{90B6E1AA-CE45-4095-BEDB-2FDB04CC344A}">
      <dgm:prSet/>
      <dgm:spPr/>
      <dgm:t>
        <a:bodyPr/>
        <a:lstStyle/>
        <a:p>
          <a:endParaRPr lang="en-US"/>
        </a:p>
      </dgm:t>
    </dgm:pt>
    <dgm:pt modelId="{68AD38FF-9D7E-48E2-9330-EAD54C67DD6D}" type="sibTrans" cxnId="{90B6E1AA-CE45-4095-BEDB-2FDB04CC344A}">
      <dgm:prSet/>
      <dgm:spPr/>
      <dgm:t>
        <a:bodyPr/>
        <a:lstStyle/>
        <a:p>
          <a:endParaRPr lang="en-US"/>
        </a:p>
      </dgm:t>
    </dgm:pt>
    <dgm:pt modelId="{23224483-CEC6-45AF-AFB7-F378FE73FCFE}">
      <dgm:prSet phldrT="[Text]" custT="1"/>
      <dgm:spPr/>
      <dgm:t>
        <a:bodyPr/>
        <a:lstStyle/>
        <a:p>
          <a:r>
            <a:rPr lang="en-US" sz="1600" dirty="0"/>
            <a:t>Link in every weekly PSA Newsletter</a:t>
          </a:r>
        </a:p>
      </dgm:t>
    </dgm:pt>
    <dgm:pt modelId="{54EC5445-75F1-44ED-B9E4-68EBBB3B62E5}" type="parTrans" cxnId="{1238FDBE-1867-4F7C-9993-3D997DD341DC}">
      <dgm:prSet/>
      <dgm:spPr/>
      <dgm:t>
        <a:bodyPr/>
        <a:lstStyle/>
        <a:p>
          <a:endParaRPr lang="en-US"/>
        </a:p>
      </dgm:t>
    </dgm:pt>
    <dgm:pt modelId="{39FB774F-5113-4208-AE85-4316357EA053}" type="sibTrans" cxnId="{1238FDBE-1867-4F7C-9993-3D997DD341DC}">
      <dgm:prSet/>
      <dgm:spPr/>
      <dgm:t>
        <a:bodyPr/>
        <a:lstStyle/>
        <a:p>
          <a:endParaRPr lang="en-US"/>
        </a:p>
      </dgm:t>
    </dgm:pt>
    <dgm:pt modelId="{4422F464-77D2-4CE6-B959-DF6AC123EA37}" type="pres">
      <dgm:prSet presAssocID="{05A68156-3BC1-4614-BC28-985892A0C7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FCC690-6C4D-476E-AD1E-D0354F32D52D}" type="pres">
      <dgm:prSet presAssocID="{65D5A28D-E94F-4AE4-8D14-BF78C561E5CE}" presName="composite" presStyleCnt="0"/>
      <dgm:spPr/>
    </dgm:pt>
    <dgm:pt modelId="{D2F8FA79-0D93-484E-9DD3-C3542EFFE02A}" type="pres">
      <dgm:prSet presAssocID="{65D5A28D-E94F-4AE4-8D14-BF78C561E5CE}" presName="parTx" presStyleLbl="alignNode1" presStyleIdx="0" presStyleCnt="1" custLinFactY="-200000" custLinFactNeighborX="-344" custLinFactNeighborY="-2256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D5713-3EAB-49A5-99FA-694FABE790A5}" type="pres">
      <dgm:prSet presAssocID="{65D5A28D-E94F-4AE4-8D14-BF78C561E5CE}" presName="desTx" presStyleLbl="alignAccFollowNode1" presStyleIdx="0" presStyleCnt="1" custScaleY="102532" custLinFactNeighborX="626" custLinFactNeighborY="-5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206CAC-84A5-41E0-954B-988462557784}" type="presOf" srcId="{E78E562F-08DB-464F-BF12-4BDB65A1B251}" destId="{655D5713-3EAB-49A5-99FA-694FABE790A5}" srcOrd="0" destOrd="0" presId="urn:microsoft.com/office/officeart/2005/8/layout/hList1"/>
    <dgm:cxn modelId="{586EDD6C-8B86-404F-912E-86532BEA7D01}" srcId="{65D5A28D-E94F-4AE4-8D14-BF78C561E5CE}" destId="{4012C772-E369-4C1F-B008-D585EC482335}" srcOrd="6" destOrd="0" parTransId="{0FCB1056-74C0-4620-AE59-C4423408EEA4}" sibTransId="{72D56E0D-8688-473F-A84B-4BF94435731A}"/>
    <dgm:cxn modelId="{1BE7556F-8D38-48C2-8503-404BF5B345BB}" type="presOf" srcId="{4012C772-E369-4C1F-B008-D585EC482335}" destId="{655D5713-3EAB-49A5-99FA-694FABE790A5}" srcOrd="0" destOrd="6" presId="urn:microsoft.com/office/officeart/2005/8/layout/hList1"/>
    <dgm:cxn modelId="{00D7C6E7-B4E4-4F4A-B1BE-7DF843BCD693}" srcId="{65D5A28D-E94F-4AE4-8D14-BF78C561E5CE}" destId="{5CF00019-6F2E-468B-B9A4-AF3F912B5F34}" srcOrd="4" destOrd="0" parTransId="{EE0F6B35-DEBF-494D-8607-35562BB99887}" sibTransId="{0121065E-94FC-4F52-A7F4-E7ECBB3000B9}"/>
    <dgm:cxn modelId="{D703A748-7656-4730-98FF-51FF99437E23}" type="presOf" srcId="{D1258507-7D9F-4690-A076-F8BF43B799DC}" destId="{655D5713-3EAB-49A5-99FA-694FABE790A5}" srcOrd="0" destOrd="1" presId="urn:microsoft.com/office/officeart/2005/8/layout/hList1"/>
    <dgm:cxn modelId="{25C83C3A-D598-493D-BC36-3D19DB3C26AA}" type="presOf" srcId="{25F4515E-7395-47BC-A33F-3F8C6A1076B8}" destId="{655D5713-3EAB-49A5-99FA-694FABE790A5}" srcOrd="0" destOrd="2" presId="urn:microsoft.com/office/officeart/2005/8/layout/hList1"/>
    <dgm:cxn modelId="{11D5CE8B-E29E-4374-BE01-9A40B0A8E0C6}" type="presOf" srcId="{05A68156-3BC1-4614-BC28-985892A0C7C2}" destId="{4422F464-77D2-4CE6-B959-DF6AC123EA37}" srcOrd="0" destOrd="0" presId="urn:microsoft.com/office/officeart/2005/8/layout/hList1"/>
    <dgm:cxn modelId="{3C4B72D0-E05F-46A4-9A03-3673A044E6FC}" srcId="{65D5A28D-E94F-4AE4-8D14-BF78C561E5CE}" destId="{D1258507-7D9F-4690-A076-F8BF43B799DC}" srcOrd="1" destOrd="0" parTransId="{FA8C231F-603D-4000-984A-88719551A0C9}" sibTransId="{FA38F5DB-4BDF-4161-B1EA-43048827BBFD}"/>
    <dgm:cxn modelId="{9CF92E66-9F2D-482D-9E97-300F60F07ABE}" type="presOf" srcId="{23224483-CEC6-45AF-AFB7-F378FE73FCFE}" destId="{655D5713-3EAB-49A5-99FA-694FABE790A5}" srcOrd="0" destOrd="7" presId="urn:microsoft.com/office/officeart/2005/8/layout/hList1"/>
    <dgm:cxn modelId="{1A3A31E0-99A4-4F70-B93B-D44D61607991}" type="presOf" srcId="{F105BF9B-5B38-42A4-B8FF-E89670AB3466}" destId="{655D5713-3EAB-49A5-99FA-694FABE790A5}" srcOrd="0" destOrd="5" presId="urn:microsoft.com/office/officeart/2005/8/layout/hList1"/>
    <dgm:cxn modelId="{1238FDBE-1867-4F7C-9993-3D997DD341DC}" srcId="{65D5A28D-E94F-4AE4-8D14-BF78C561E5CE}" destId="{23224483-CEC6-45AF-AFB7-F378FE73FCFE}" srcOrd="7" destOrd="0" parTransId="{54EC5445-75F1-44ED-B9E4-68EBBB3B62E5}" sibTransId="{39FB774F-5113-4208-AE85-4316357EA053}"/>
    <dgm:cxn modelId="{DE97B3B2-F9E9-43F9-BEC2-CB0381A55D5C}" type="presOf" srcId="{904A40A9-CD47-4292-864A-A1B98446AAEE}" destId="{655D5713-3EAB-49A5-99FA-694FABE790A5}" srcOrd="0" destOrd="3" presId="urn:microsoft.com/office/officeart/2005/8/layout/hList1"/>
    <dgm:cxn modelId="{90B6E1AA-CE45-4095-BEDB-2FDB04CC344A}" srcId="{65D5A28D-E94F-4AE4-8D14-BF78C561E5CE}" destId="{F105BF9B-5B38-42A4-B8FF-E89670AB3466}" srcOrd="5" destOrd="0" parTransId="{7ABF7125-081E-4235-B80D-A85ACB07537A}" sibTransId="{68AD38FF-9D7E-48E2-9330-EAD54C67DD6D}"/>
    <dgm:cxn modelId="{929F4335-5C47-45CE-9C61-876075A3DB98}" type="presOf" srcId="{65D5A28D-E94F-4AE4-8D14-BF78C561E5CE}" destId="{D2F8FA79-0D93-484E-9DD3-C3542EFFE02A}" srcOrd="0" destOrd="0" presId="urn:microsoft.com/office/officeart/2005/8/layout/hList1"/>
    <dgm:cxn modelId="{42639576-9EE3-4297-8E48-A1BAFC925118}" srcId="{65D5A28D-E94F-4AE4-8D14-BF78C561E5CE}" destId="{904A40A9-CD47-4292-864A-A1B98446AAEE}" srcOrd="3" destOrd="0" parTransId="{039DE131-F262-407D-99F3-E8E2FA530F05}" sibTransId="{1AC9752E-F81A-4141-BC92-8A65DEC14D4D}"/>
    <dgm:cxn modelId="{0734033C-87BE-4BDB-85F4-9417A03103BB}" srcId="{65D5A28D-E94F-4AE4-8D14-BF78C561E5CE}" destId="{25F4515E-7395-47BC-A33F-3F8C6A1076B8}" srcOrd="2" destOrd="0" parTransId="{F370ED78-5B9A-462F-AFBE-C02389DBAE7A}" sibTransId="{26A3463C-B7C3-4CFA-96C8-2207FCF9C334}"/>
    <dgm:cxn modelId="{A97D42CE-EC66-4EA3-BF22-A02860E62A7A}" srcId="{05A68156-3BC1-4614-BC28-985892A0C7C2}" destId="{65D5A28D-E94F-4AE4-8D14-BF78C561E5CE}" srcOrd="0" destOrd="0" parTransId="{30213B3D-77B8-4759-9AF0-994ABB4563E2}" sibTransId="{610691DB-8655-4FFE-8F7F-86FEA71A27F5}"/>
    <dgm:cxn modelId="{CB9C6A05-B691-49FB-9104-F6A7E32FDE5D}" type="presOf" srcId="{5CF00019-6F2E-468B-B9A4-AF3F912B5F34}" destId="{655D5713-3EAB-49A5-99FA-694FABE790A5}" srcOrd="0" destOrd="4" presId="urn:microsoft.com/office/officeart/2005/8/layout/hList1"/>
    <dgm:cxn modelId="{A1EEE237-E780-4DD4-BBEE-7FE856DAF298}" srcId="{65D5A28D-E94F-4AE4-8D14-BF78C561E5CE}" destId="{E78E562F-08DB-464F-BF12-4BDB65A1B251}" srcOrd="0" destOrd="0" parTransId="{D9026558-EC0F-4066-810B-901B69638CDF}" sibTransId="{01654D7A-E5B8-49DF-8BA1-1397DE915F2B}"/>
    <dgm:cxn modelId="{E472FD2B-EAF4-4B95-BDB2-D038E8074818}" type="presParOf" srcId="{4422F464-77D2-4CE6-B959-DF6AC123EA37}" destId="{E5FCC690-6C4D-476E-AD1E-D0354F32D52D}" srcOrd="0" destOrd="0" presId="urn:microsoft.com/office/officeart/2005/8/layout/hList1"/>
    <dgm:cxn modelId="{E9E995D4-257D-4365-8AE8-2F02B85AE695}" type="presParOf" srcId="{E5FCC690-6C4D-476E-AD1E-D0354F32D52D}" destId="{D2F8FA79-0D93-484E-9DD3-C3542EFFE02A}" srcOrd="0" destOrd="0" presId="urn:microsoft.com/office/officeart/2005/8/layout/hList1"/>
    <dgm:cxn modelId="{D68FACF1-D454-4019-90C0-4A10EC19810B}" type="presParOf" srcId="{E5FCC690-6C4D-476E-AD1E-D0354F32D52D}" destId="{655D5713-3EAB-49A5-99FA-694FABE790A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E7A40-8FAA-4D22-8546-29281AF89BD0}">
      <dsp:nvSpPr>
        <dsp:cNvPr id="0" name=""/>
        <dsp:cNvSpPr/>
      </dsp:nvSpPr>
      <dsp:spPr>
        <a:xfrm>
          <a:off x="0" y="0"/>
          <a:ext cx="7138704" cy="446169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F6BB5-E4FD-4065-95D0-40D4C6332C96}">
      <dsp:nvSpPr>
        <dsp:cNvPr id="0" name=""/>
        <dsp:cNvSpPr/>
      </dsp:nvSpPr>
      <dsp:spPr>
        <a:xfrm>
          <a:off x="1261504" y="2817462"/>
          <a:ext cx="185606" cy="1856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BE1C0-AAE5-40EA-BE11-1E29EDD751E6}">
      <dsp:nvSpPr>
        <dsp:cNvPr id="0" name=""/>
        <dsp:cNvSpPr/>
      </dsp:nvSpPr>
      <dsp:spPr>
        <a:xfrm>
          <a:off x="839850" y="3633580"/>
          <a:ext cx="1421039" cy="82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349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accent2"/>
              </a:solidFill>
            </a:rPr>
            <a:t>Year 1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Set goals, start research, get connected</a:t>
          </a:r>
        </a:p>
      </dsp:txBody>
      <dsp:txXfrm>
        <a:off x="839850" y="3633580"/>
        <a:ext cx="1421039" cy="828109"/>
      </dsp:txXfrm>
    </dsp:sp>
    <dsp:sp modelId="{A5396F3E-EA34-489A-AD73-60E82FE37DBB}">
      <dsp:nvSpPr>
        <dsp:cNvPr id="0" name=""/>
        <dsp:cNvSpPr/>
      </dsp:nvSpPr>
      <dsp:spPr>
        <a:xfrm>
          <a:off x="2934770" y="1746833"/>
          <a:ext cx="335519" cy="335519"/>
        </a:xfrm>
        <a:prstGeom prst="ellipse">
          <a:avLst/>
        </a:prstGeom>
        <a:solidFill>
          <a:schemeClr val="accent2">
            <a:hueOff val="2097670"/>
            <a:satOff val="0"/>
            <a:lumOff val="-156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A934E-CE1C-4280-8181-CF1CBBD44643}">
      <dsp:nvSpPr>
        <dsp:cNvPr id="0" name=""/>
        <dsp:cNvSpPr/>
      </dsp:nvSpPr>
      <dsp:spPr>
        <a:xfrm>
          <a:off x="2497037" y="2623286"/>
          <a:ext cx="1918232" cy="874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85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rgbClr val="002060"/>
              </a:solidFill>
            </a:rPr>
            <a:t>Year 2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Continued progress integrated into lab community, learning towards independence </a:t>
          </a:r>
        </a:p>
      </dsp:txBody>
      <dsp:txXfrm>
        <a:off x="2497037" y="2623286"/>
        <a:ext cx="1918232" cy="874117"/>
      </dsp:txXfrm>
    </dsp:sp>
    <dsp:sp modelId="{4FD7F25B-2AF6-4BBD-89AF-41367F876948}">
      <dsp:nvSpPr>
        <dsp:cNvPr id="0" name=""/>
        <dsp:cNvSpPr/>
      </dsp:nvSpPr>
      <dsp:spPr>
        <a:xfrm>
          <a:off x="4501894" y="1143799"/>
          <a:ext cx="464015" cy="464015"/>
        </a:xfrm>
        <a:prstGeom prst="ellipse">
          <a:avLst/>
        </a:prstGeom>
        <a:solidFill>
          <a:schemeClr val="accent2">
            <a:hueOff val="4195339"/>
            <a:satOff val="0"/>
            <a:lumOff val="-313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87B1CE-77A7-45A1-9C7C-300E7D828B04}">
      <dsp:nvSpPr>
        <dsp:cNvPr id="0" name=""/>
        <dsp:cNvSpPr/>
      </dsp:nvSpPr>
      <dsp:spPr>
        <a:xfrm>
          <a:off x="4356127" y="2010402"/>
          <a:ext cx="1956884" cy="870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872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accent3"/>
              </a:solidFill>
            </a:rPr>
            <a:t>Year 3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Meeting milestones, finishing projects and deliverables, planning for career transition, job search</a:t>
          </a:r>
        </a:p>
      </dsp:txBody>
      <dsp:txXfrm>
        <a:off x="4356127" y="2010402"/>
        <a:ext cx="1956884" cy="870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0A0CC-D28F-4A6B-A8F8-E9A72B7514BF}">
      <dsp:nvSpPr>
        <dsp:cNvPr id="0" name=""/>
        <dsp:cNvSpPr/>
      </dsp:nvSpPr>
      <dsp:spPr>
        <a:xfrm>
          <a:off x="464950" y="1361683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744FE-05A1-455E-BBE1-AE79E2AED495}">
      <dsp:nvSpPr>
        <dsp:cNvPr id="0" name=""/>
        <dsp:cNvSpPr/>
      </dsp:nvSpPr>
      <dsp:spPr>
        <a:xfrm>
          <a:off x="698950" y="1595683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FC9A8-4085-4F94-B83F-73E94F35A5A9}">
      <dsp:nvSpPr>
        <dsp:cNvPr id="0" name=""/>
        <dsp:cNvSpPr/>
      </dsp:nvSpPr>
      <dsp:spPr>
        <a:xfrm>
          <a:off x="113950" y="2801683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500" b="1" kern="1200"/>
            <a:t>Career</a:t>
          </a:r>
          <a:r>
            <a:rPr lang="en-US" sz="1500" kern="1200"/>
            <a:t> </a:t>
          </a:r>
          <a:r>
            <a:rPr lang="en-US" sz="1500" b="1" kern="1200"/>
            <a:t>Exploration</a:t>
          </a:r>
        </a:p>
      </dsp:txBody>
      <dsp:txXfrm>
        <a:off x="113950" y="2801683"/>
        <a:ext cx="1800000" cy="720000"/>
      </dsp:txXfrm>
    </dsp:sp>
    <dsp:sp modelId="{3CFB9BAD-CCDD-4D5A-878C-07FC0224936B}">
      <dsp:nvSpPr>
        <dsp:cNvPr id="0" name=""/>
        <dsp:cNvSpPr/>
      </dsp:nvSpPr>
      <dsp:spPr>
        <a:xfrm>
          <a:off x="2579950" y="1361683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D5A1E-A5F7-4E0D-AE9F-D5BA6D99EC58}">
      <dsp:nvSpPr>
        <dsp:cNvPr id="0" name=""/>
        <dsp:cNvSpPr/>
      </dsp:nvSpPr>
      <dsp:spPr>
        <a:xfrm>
          <a:off x="2813950" y="1595683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64233-20B0-4E72-9F08-A47FD9D8F649}">
      <dsp:nvSpPr>
        <dsp:cNvPr id="0" name=""/>
        <dsp:cNvSpPr/>
      </dsp:nvSpPr>
      <dsp:spPr>
        <a:xfrm>
          <a:off x="2228950" y="2801683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500" b="1" kern="1200"/>
            <a:t>Professional Skills</a:t>
          </a:r>
        </a:p>
      </dsp:txBody>
      <dsp:txXfrm>
        <a:off x="2228950" y="2801683"/>
        <a:ext cx="1800000" cy="720000"/>
      </dsp:txXfrm>
    </dsp:sp>
    <dsp:sp modelId="{04EE62C8-340B-465D-80A1-B60946CA0D4E}">
      <dsp:nvSpPr>
        <dsp:cNvPr id="0" name=""/>
        <dsp:cNvSpPr/>
      </dsp:nvSpPr>
      <dsp:spPr>
        <a:xfrm>
          <a:off x="4488295" y="1376770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6BF8C-345A-48D2-B8DE-369A6D0A42BF}">
      <dsp:nvSpPr>
        <dsp:cNvPr id="0" name=""/>
        <dsp:cNvSpPr/>
      </dsp:nvSpPr>
      <dsp:spPr>
        <a:xfrm>
          <a:off x="4722304" y="1610778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0F983-4F3D-4AA5-86B2-B24F7A84B7FE}">
      <dsp:nvSpPr>
        <dsp:cNvPr id="0" name=""/>
        <dsp:cNvSpPr/>
      </dsp:nvSpPr>
      <dsp:spPr>
        <a:xfrm>
          <a:off x="4224628" y="275538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500" b="1" kern="1200" dirty="0"/>
            <a:t>Career Transition Planning</a:t>
          </a:r>
        </a:p>
      </dsp:txBody>
      <dsp:txXfrm>
        <a:off x="4224628" y="2755387"/>
        <a:ext cx="1800000" cy="720000"/>
      </dsp:txXfrm>
    </dsp:sp>
    <dsp:sp modelId="{2BC6A796-E530-4201-AD17-0F55887F2121}">
      <dsp:nvSpPr>
        <dsp:cNvPr id="0" name=""/>
        <dsp:cNvSpPr/>
      </dsp:nvSpPr>
      <dsp:spPr>
        <a:xfrm>
          <a:off x="6809950" y="1361683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C3CAC-564A-48A1-9C2B-EDEB323C6009}">
      <dsp:nvSpPr>
        <dsp:cNvPr id="0" name=""/>
        <dsp:cNvSpPr/>
      </dsp:nvSpPr>
      <dsp:spPr>
        <a:xfrm>
          <a:off x="7043950" y="1595683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87622-0F93-4337-87E1-1DAB3EEEBCB1}">
      <dsp:nvSpPr>
        <dsp:cNvPr id="0" name=""/>
        <dsp:cNvSpPr/>
      </dsp:nvSpPr>
      <dsp:spPr>
        <a:xfrm>
          <a:off x="6458950" y="2801683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500" b="1" kern="1200"/>
            <a:t>Permanent Career</a:t>
          </a:r>
        </a:p>
      </dsp:txBody>
      <dsp:txXfrm>
        <a:off x="6458950" y="2801683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E7B7E-1756-4F4D-B423-10E30AB18168}">
      <dsp:nvSpPr>
        <dsp:cNvPr id="0" name=""/>
        <dsp:cNvSpPr/>
      </dsp:nvSpPr>
      <dsp:spPr>
        <a:xfrm>
          <a:off x="3080543" y="0"/>
          <a:ext cx="2211387" cy="2211387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Postdoc</a:t>
          </a:r>
        </a:p>
      </dsp:txBody>
      <dsp:txXfrm>
        <a:off x="3633390" y="1105694"/>
        <a:ext cx="1105693" cy="1105693"/>
      </dsp:txXfrm>
    </dsp:sp>
    <dsp:sp modelId="{A0B2798A-3639-4D0A-A8B5-444CEF9E1CF7}">
      <dsp:nvSpPr>
        <dsp:cNvPr id="0" name=""/>
        <dsp:cNvSpPr/>
      </dsp:nvSpPr>
      <dsp:spPr>
        <a:xfrm>
          <a:off x="1974850" y="2211387"/>
          <a:ext cx="2211387" cy="2211387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Supervisor (</a:t>
          </a:r>
          <a:r>
            <a:rPr lang="en-US" sz="1500" kern="1200" dirty="0" smtClean="0"/>
            <a:t>and Other Leaders)</a:t>
          </a:r>
          <a:endParaRPr lang="en-US" sz="1500" kern="1200" dirty="0"/>
        </a:p>
      </dsp:txBody>
      <dsp:txXfrm>
        <a:off x="2527697" y="3317081"/>
        <a:ext cx="1105693" cy="1105693"/>
      </dsp:txXfrm>
    </dsp:sp>
    <dsp:sp modelId="{6EDDF4D4-D539-4EFA-AD90-879203A4FA5E}">
      <dsp:nvSpPr>
        <dsp:cNvPr id="0" name=""/>
        <dsp:cNvSpPr/>
      </dsp:nvSpPr>
      <dsp:spPr>
        <a:xfrm rot="10800000">
          <a:off x="3080543" y="2211387"/>
          <a:ext cx="2211387" cy="2211387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The Postdoc Experience</a:t>
          </a:r>
        </a:p>
      </dsp:txBody>
      <dsp:txXfrm rot="10800000">
        <a:off x="3633390" y="2211387"/>
        <a:ext cx="1105693" cy="1105693"/>
      </dsp:txXfrm>
    </dsp:sp>
    <dsp:sp modelId="{F7458C59-E40E-4AFB-A893-314CD3D1C6A6}">
      <dsp:nvSpPr>
        <dsp:cNvPr id="0" name=""/>
        <dsp:cNvSpPr/>
      </dsp:nvSpPr>
      <dsp:spPr>
        <a:xfrm>
          <a:off x="4186237" y="2211387"/>
          <a:ext cx="2211387" cy="2211387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Mentor</a:t>
          </a:r>
        </a:p>
      </dsp:txBody>
      <dsp:txXfrm>
        <a:off x="4739084" y="3317081"/>
        <a:ext cx="1105693" cy="11056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D463B-01DC-4230-AF2E-139584F5AFF9}">
      <dsp:nvSpPr>
        <dsp:cNvPr id="0" name=""/>
        <dsp:cNvSpPr/>
      </dsp:nvSpPr>
      <dsp:spPr>
        <a:xfrm>
          <a:off x="2630329" y="1831218"/>
          <a:ext cx="2238155" cy="2238155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Foster Independence</a:t>
          </a:r>
        </a:p>
      </dsp:txBody>
      <dsp:txXfrm>
        <a:off x="3080298" y="2355495"/>
        <a:ext cx="1338217" cy="1150458"/>
      </dsp:txXfrm>
    </dsp:sp>
    <dsp:sp modelId="{F8719FB6-A024-4A99-89E6-11031BC0676E}">
      <dsp:nvSpPr>
        <dsp:cNvPr id="0" name=""/>
        <dsp:cNvSpPr/>
      </dsp:nvSpPr>
      <dsp:spPr>
        <a:xfrm>
          <a:off x="1460023" y="1238994"/>
          <a:ext cx="1627749" cy="1627749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Guide</a:t>
          </a:r>
        </a:p>
      </dsp:txBody>
      <dsp:txXfrm>
        <a:off x="1869814" y="1651261"/>
        <a:ext cx="808167" cy="803215"/>
      </dsp:txXfrm>
    </dsp:sp>
    <dsp:sp modelId="{01BCA70D-9EF1-4703-9B0E-9744346A869F}">
      <dsp:nvSpPr>
        <dsp:cNvPr id="0" name=""/>
        <dsp:cNvSpPr/>
      </dsp:nvSpPr>
      <dsp:spPr>
        <a:xfrm rot="20700000">
          <a:off x="2373214" y="179218"/>
          <a:ext cx="1594862" cy="1594862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Listen</a:t>
          </a:r>
        </a:p>
      </dsp:txBody>
      <dsp:txXfrm rot="-20700000">
        <a:off x="2723014" y="529018"/>
        <a:ext cx="895262" cy="895262"/>
      </dsp:txXfrm>
    </dsp:sp>
    <dsp:sp modelId="{78307006-33A9-484C-986E-5BE7AD35D487}">
      <dsp:nvSpPr>
        <dsp:cNvPr id="0" name=""/>
        <dsp:cNvSpPr/>
      </dsp:nvSpPr>
      <dsp:spPr>
        <a:xfrm>
          <a:off x="2451577" y="1402097"/>
          <a:ext cx="2864839" cy="2864839"/>
        </a:xfrm>
        <a:prstGeom prst="circularArrow">
          <a:avLst>
            <a:gd name="adj1" fmla="val 4688"/>
            <a:gd name="adj2" fmla="val 299029"/>
            <a:gd name="adj3" fmla="val 2513217"/>
            <a:gd name="adj4" fmla="val 1586764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C3CA2D-ACE6-472D-AA75-DBD3F657B11A}">
      <dsp:nvSpPr>
        <dsp:cNvPr id="0" name=""/>
        <dsp:cNvSpPr/>
      </dsp:nvSpPr>
      <dsp:spPr>
        <a:xfrm rot="686420">
          <a:off x="1106136" y="1009537"/>
          <a:ext cx="2081484" cy="208148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E31D3-A441-4E05-9A86-58A7812D30D3}">
      <dsp:nvSpPr>
        <dsp:cNvPr id="0" name=""/>
        <dsp:cNvSpPr/>
      </dsp:nvSpPr>
      <dsp:spPr>
        <a:xfrm rot="1336223">
          <a:off x="2080505" y="-217203"/>
          <a:ext cx="2244259" cy="224425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5D179F-E531-4E1B-B0C9-42E1DDF83E62}">
      <dsp:nvSpPr>
        <dsp:cNvPr id="0" name=""/>
        <dsp:cNvSpPr/>
      </dsp:nvSpPr>
      <dsp:spPr>
        <a:xfrm>
          <a:off x="602226" y="181649"/>
          <a:ext cx="647472" cy="6474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D720F8-9427-4369-A2D8-56EFBBAB929C}">
      <dsp:nvSpPr>
        <dsp:cNvPr id="0" name=""/>
        <dsp:cNvSpPr/>
      </dsp:nvSpPr>
      <dsp:spPr>
        <a:xfrm>
          <a:off x="1002" y="1003679"/>
          <a:ext cx="1849921" cy="614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000" kern="1200"/>
            <a:t>Career Goals</a:t>
          </a:r>
        </a:p>
      </dsp:txBody>
      <dsp:txXfrm>
        <a:off x="1002" y="1003679"/>
        <a:ext cx="1849921" cy="614593"/>
      </dsp:txXfrm>
    </dsp:sp>
    <dsp:sp modelId="{D2A36FEF-6042-4D07-ADB3-D772E33972E2}">
      <dsp:nvSpPr>
        <dsp:cNvPr id="0" name=""/>
        <dsp:cNvSpPr/>
      </dsp:nvSpPr>
      <dsp:spPr>
        <a:xfrm>
          <a:off x="1002" y="1699462"/>
          <a:ext cx="1849921" cy="2541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What do you want to do after your postdoc appointment?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How will the postdoc appointment get you there?</a:t>
          </a:r>
        </a:p>
      </dsp:txBody>
      <dsp:txXfrm>
        <a:off x="1002" y="1699462"/>
        <a:ext cx="1849921" cy="2541664"/>
      </dsp:txXfrm>
    </dsp:sp>
    <dsp:sp modelId="{BB3E1EAA-2F82-486F-A4DF-83E64F4C21CD}">
      <dsp:nvSpPr>
        <dsp:cNvPr id="0" name=""/>
        <dsp:cNvSpPr/>
      </dsp:nvSpPr>
      <dsp:spPr>
        <a:xfrm>
          <a:off x="2775885" y="181649"/>
          <a:ext cx="647472" cy="6474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134F10-04EE-45CF-B172-BE08364F6237}">
      <dsp:nvSpPr>
        <dsp:cNvPr id="0" name=""/>
        <dsp:cNvSpPr/>
      </dsp:nvSpPr>
      <dsp:spPr>
        <a:xfrm>
          <a:off x="2174660" y="1003679"/>
          <a:ext cx="1849921" cy="614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000" kern="1200"/>
            <a:t>Research Goals</a:t>
          </a:r>
        </a:p>
      </dsp:txBody>
      <dsp:txXfrm>
        <a:off x="2174660" y="1003679"/>
        <a:ext cx="1849921" cy="614593"/>
      </dsp:txXfrm>
    </dsp:sp>
    <dsp:sp modelId="{F69D3CC6-26C5-40DF-A3DD-BACCD220C1CA}">
      <dsp:nvSpPr>
        <dsp:cNvPr id="0" name=""/>
        <dsp:cNvSpPr/>
      </dsp:nvSpPr>
      <dsp:spPr>
        <a:xfrm>
          <a:off x="2174660" y="1699462"/>
          <a:ext cx="1849921" cy="2541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What are the expected outcomes and output for your research project?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What do you need to accomplish research goals?</a:t>
          </a:r>
        </a:p>
      </dsp:txBody>
      <dsp:txXfrm>
        <a:off x="2174660" y="1699462"/>
        <a:ext cx="1849921" cy="2541664"/>
      </dsp:txXfrm>
    </dsp:sp>
    <dsp:sp modelId="{269CBCDE-50B2-4104-A0F1-1D78BBB92D4A}">
      <dsp:nvSpPr>
        <dsp:cNvPr id="0" name=""/>
        <dsp:cNvSpPr/>
      </dsp:nvSpPr>
      <dsp:spPr>
        <a:xfrm>
          <a:off x="4949543" y="181649"/>
          <a:ext cx="647472" cy="6474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266FC-7626-4C82-ADCB-5C3E9BCF7A93}">
      <dsp:nvSpPr>
        <dsp:cNvPr id="0" name=""/>
        <dsp:cNvSpPr/>
      </dsp:nvSpPr>
      <dsp:spPr>
        <a:xfrm>
          <a:off x="4348318" y="1003679"/>
          <a:ext cx="1849921" cy="614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000" kern="1200"/>
            <a:t>Professional Development</a:t>
          </a:r>
        </a:p>
      </dsp:txBody>
      <dsp:txXfrm>
        <a:off x="4348318" y="1003679"/>
        <a:ext cx="1849921" cy="614593"/>
      </dsp:txXfrm>
    </dsp:sp>
    <dsp:sp modelId="{EA2A2407-62BB-47EF-9397-162CD34A4B47}">
      <dsp:nvSpPr>
        <dsp:cNvPr id="0" name=""/>
        <dsp:cNvSpPr/>
      </dsp:nvSpPr>
      <dsp:spPr>
        <a:xfrm>
          <a:off x="4348318" y="1699462"/>
          <a:ext cx="1849921" cy="2541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What skills are needed to meet your career and research goals?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What opportunities are there to learn and build a reputation in your research community?</a:t>
          </a:r>
        </a:p>
      </dsp:txBody>
      <dsp:txXfrm>
        <a:off x="4348318" y="1699462"/>
        <a:ext cx="1849921" cy="2541664"/>
      </dsp:txXfrm>
    </dsp:sp>
    <dsp:sp modelId="{FC965B4B-44C5-4B0F-AE32-F14F26116933}">
      <dsp:nvSpPr>
        <dsp:cNvPr id="0" name=""/>
        <dsp:cNvSpPr/>
      </dsp:nvSpPr>
      <dsp:spPr>
        <a:xfrm>
          <a:off x="7123201" y="181649"/>
          <a:ext cx="647472" cy="64747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35469-8CF7-411D-8A2B-D86A3749F045}">
      <dsp:nvSpPr>
        <dsp:cNvPr id="0" name=""/>
        <dsp:cNvSpPr/>
      </dsp:nvSpPr>
      <dsp:spPr>
        <a:xfrm>
          <a:off x="6521976" y="1003679"/>
          <a:ext cx="1849921" cy="614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000" kern="1200"/>
            <a:t>Mentoring</a:t>
          </a:r>
        </a:p>
      </dsp:txBody>
      <dsp:txXfrm>
        <a:off x="6521976" y="1003679"/>
        <a:ext cx="1849921" cy="614593"/>
      </dsp:txXfrm>
    </dsp:sp>
    <dsp:sp modelId="{8E85D74B-3495-4EF7-9A89-6E3F3F6D000E}">
      <dsp:nvSpPr>
        <dsp:cNvPr id="0" name=""/>
        <dsp:cNvSpPr/>
      </dsp:nvSpPr>
      <dsp:spPr>
        <a:xfrm>
          <a:off x="6521976" y="1699462"/>
          <a:ext cx="1849921" cy="2541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What do you need from your mentor?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How can your mentor help you with these goals and your development?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Can you identify specific things to work on?</a:t>
          </a:r>
        </a:p>
      </dsp:txBody>
      <dsp:txXfrm>
        <a:off x="6521976" y="1699462"/>
        <a:ext cx="1849921" cy="25416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648E9-7096-4FF3-A510-D0E137BFB9D5}">
      <dsp:nvSpPr>
        <dsp:cNvPr id="0" name=""/>
        <dsp:cNvSpPr/>
      </dsp:nvSpPr>
      <dsp:spPr>
        <a:xfrm>
          <a:off x="1002" y="280231"/>
          <a:ext cx="647472" cy="6474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AF3864-BD7D-4882-9C36-D051A424D2FB}">
      <dsp:nvSpPr>
        <dsp:cNvPr id="0" name=""/>
        <dsp:cNvSpPr/>
      </dsp:nvSpPr>
      <dsp:spPr>
        <a:xfrm>
          <a:off x="1002" y="1093783"/>
          <a:ext cx="1849921" cy="110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Mentoring Plan Accountability</a:t>
          </a:r>
        </a:p>
      </dsp:txBody>
      <dsp:txXfrm>
        <a:off x="1002" y="1093783"/>
        <a:ext cx="1849921" cy="1109953"/>
      </dsp:txXfrm>
    </dsp:sp>
    <dsp:sp modelId="{73292FDC-E608-4232-8315-932B4FC8357B}">
      <dsp:nvSpPr>
        <dsp:cNvPr id="0" name=""/>
        <dsp:cNvSpPr/>
      </dsp:nvSpPr>
      <dsp:spPr>
        <a:xfrm>
          <a:off x="1002" y="2280983"/>
          <a:ext cx="1849921" cy="1861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How are you approaching your mentoring?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Are you meeting with your mentor?</a:t>
          </a:r>
        </a:p>
      </dsp:txBody>
      <dsp:txXfrm>
        <a:off x="1002" y="2280983"/>
        <a:ext cx="1849921" cy="1861561"/>
      </dsp:txXfrm>
    </dsp:sp>
    <dsp:sp modelId="{2335F656-3818-4C12-8D40-0F515890670B}">
      <dsp:nvSpPr>
        <dsp:cNvPr id="0" name=""/>
        <dsp:cNvSpPr/>
      </dsp:nvSpPr>
      <dsp:spPr>
        <a:xfrm>
          <a:off x="2174660" y="280231"/>
          <a:ext cx="647472" cy="6474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AFB20-0838-432C-8AF6-A8AD2F80E5B0}">
      <dsp:nvSpPr>
        <dsp:cNvPr id="0" name=""/>
        <dsp:cNvSpPr/>
      </dsp:nvSpPr>
      <dsp:spPr>
        <a:xfrm>
          <a:off x="2174660" y="1093783"/>
          <a:ext cx="1849921" cy="110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Progress on Goals and Research Experience</a:t>
          </a:r>
        </a:p>
      </dsp:txBody>
      <dsp:txXfrm>
        <a:off x="2174660" y="1093783"/>
        <a:ext cx="1849921" cy="1109953"/>
      </dsp:txXfrm>
    </dsp:sp>
    <dsp:sp modelId="{932B3AFB-6F65-4AB0-9B2B-D9449D53DD59}">
      <dsp:nvSpPr>
        <dsp:cNvPr id="0" name=""/>
        <dsp:cNvSpPr/>
      </dsp:nvSpPr>
      <dsp:spPr>
        <a:xfrm>
          <a:off x="2174660" y="2280983"/>
          <a:ext cx="1849921" cy="1861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How are you progressing with your research goals?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What are your major accomplishments and learning achievements?</a:t>
          </a:r>
        </a:p>
      </dsp:txBody>
      <dsp:txXfrm>
        <a:off x="2174660" y="2280983"/>
        <a:ext cx="1849921" cy="1861561"/>
      </dsp:txXfrm>
    </dsp:sp>
    <dsp:sp modelId="{2D782443-5C86-4A4A-B36E-6A0F07423092}">
      <dsp:nvSpPr>
        <dsp:cNvPr id="0" name=""/>
        <dsp:cNvSpPr/>
      </dsp:nvSpPr>
      <dsp:spPr>
        <a:xfrm>
          <a:off x="4348318" y="280231"/>
          <a:ext cx="647472" cy="6474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B77AB-E984-49B9-B4B4-C20993FD2C2A}">
      <dsp:nvSpPr>
        <dsp:cNvPr id="0" name=""/>
        <dsp:cNvSpPr/>
      </dsp:nvSpPr>
      <dsp:spPr>
        <a:xfrm>
          <a:off x="4348318" y="1093783"/>
          <a:ext cx="1849921" cy="110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Performance Focus</a:t>
          </a:r>
        </a:p>
      </dsp:txBody>
      <dsp:txXfrm>
        <a:off x="4348318" y="1093783"/>
        <a:ext cx="1849921" cy="1109953"/>
      </dsp:txXfrm>
    </dsp:sp>
    <dsp:sp modelId="{1C69EDAE-A231-4076-85B2-2947840C7367}">
      <dsp:nvSpPr>
        <dsp:cNvPr id="0" name=""/>
        <dsp:cNvSpPr/>
      </dsp:nvSpPr>
      <dsp:spPr>
        <a:xfrm>
          <a:off x="4348318" y="2280983"/>
          <a:ext cx="1849921" cy="1861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What do you excel at?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What are some examples from your experiences that illustrate your strengths?</a:t>
          </a:r>
        </a:p>
      </dsp:txBody>
      <dsp:txXfrm>
        <a:off x="4348318" y="2280983"/>
        <a:ext cx="1849921" cy="1861561"/>
      </dsp:txXfrm>
    </dsp:sp>
    <dsp:sp modelId="{65BC6A12-8E5A-40A2-BAE6-42662169E584}">
      <dsp:nvSpPr>
        <dsp:cNvPr id="0" name=""/>
        <dsp:cNvSpPr/>
      </dsp:nvSpPr>
      <dsp:spPr>
        <a:xfrm>
          <a:off x="6521976" y="280231"/>
          <a:ext cx="647472" cy="64747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A95C0-BE6D-4CAC-9628-DD8C93815802}">
      <dsp:nvSpPr>
        <dsp:cNvPr id="0" name=""/>
        <dsp:cNvSpPr/>
      </dsp:nvSpPr>
      <dsp:spPr>
        <a:xfrm>
          <a:off x="6521976" y="1093783"/>
          <a:ext cx="1849921" cy="110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Development Focus</a:t>
          </a:r>
        </a:p>
      </dsp:txBody>
      <dsp:txXfrm>
        <a:off x="6521976" y="1093783"/>
        <a:ext cx="1849921" cy="1109953"/>
      </dsp:txXfrm>
    </dsp:sp>
    <dsp:sp modelId="{4D0DE963-A4FE-410B-B2C2-A10A8BF6BF5D}">
      <dsp:nvSpPr>
        <dsp:cNvPr id="0" name=""/>
        <dsp:cNvSpPr/>
      </dsp:nvSpPr>
      <dsp:spPr>
        <a:xfrm>
          <a:off x="6521976" y="2280983"/>
          <a:ext cx="1849921" cy="1861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What are some areas you would like to focus on for your development?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Are their new skills or goals to work towards?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How can your mentor help?</a:t>
          </a:r>
        </a:p>
      </dsp:txBody>
      <dsp:txXfrm>
        <a:off x="6521976" y="2280983"/>
        <a:ext cx="1849921" cy="18615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8FA79-0D93-484E-9DD3-C3542EFFE02A}">
      <dsp:nvSpPr>
        <dsp:cNvPr id="0" name=""/>
        <dsp:cNvSpPr/>
      </dsp:nvSpPr>
      <dsp:spPr>
        <a:xfrm>
          <a:off x="0" y="0"/>
          <a:ext cx="2609421" cy="10437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Postdoc Program Events Materials Box Folder</a:t>
          </a:r>
        </a:p>
      </dsp:txBody>
      <dsp:txXfrm>
        <a:off x="0" y="0"/>
        <a:ext cx="2609421" cy="1043768"/>
      </dsp:txXfrm>
    </dsp:sp>
    <dsp:sp modelId="{655D5713-3EAB-49A5-99FA-694FABE790A5}">
      <dsp:nvSpPr>
        <dsp:cNvPr id="0" name=""/>
        <dsp:cNvSpPr/>
      </dsp:nvSpPr>
      <dsp:spPr>
        <a:xfrm>
          <a:off x="0" y="945934"/>
          <a:ext cx="2609421" cy="431422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All materials from career workshops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Mentoring program guidance and resources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Development Plan Templates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Classified Ads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Visa and Immigration Resources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Resources for your mentor and supervisor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To set up a Box Account go to </a:t>
          </a:r>
          <a:r>
            <a:rPr lang="en-US" sz="1600" kern="1200" dirty="0">
              <a:hlinkClick xmlns:r="http://schemas.openxmlformats.org/officeDocument/2006/relationships" r:id="rId1"/>
            </a:rPr>
            <a:t>https://inside.anl.gov/services/box</a:t>
          </a:r>
          <a:r>
            <a:rPr lang="en-US" sz="1600" kern="1200" dirty="0"/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Link in every weekly PSA Newsletter</a:t>
          </a:r>
        </a:p>
      </dsp:txBody>
      <dsp:txXfrm>
        <a:off x="0" y="945934"/>
        <a:ext cx="2609421" cy="4314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2D23B-97AC-4688-8961-6891CA9F5241}" type="datetimeFigureOut">
              <a:rPr lang="en-US" smtClean="0"/>
              <a:t>1/20/21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9A0B1-529A-4C8A-8518-ECEC86058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9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www.bridgespan.org/insights/library/leadership-development/the-70-20-10-leadership-development-model" TargetMode="Externa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13185-BAAC-EE4D-B90B-D434831A0A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837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13185-BAAC-EE4D-B90B-D434831A0A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95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13185-BAAC-EE4D-B90B-D434831A0A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894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a model </a:t>
            </a:r>
            <a:r>
              <a:rPr lang="en-US" baseline="0" dirty="0"/>
              <a:t>of learning and professional development called the 70-20-10 model, which suggests that:</a:t>
            </a:r>
          </a:p>
          <a:p>
            <a:pPr marL="226908" indent="-226908">
              <a:buFont typeface="+mj-lt"/>
              <a:buAutoNum type="arabicPeriod"/>
            </a:pPr>
            <a:r>
              <a:rPr lang="en-US" baseline="0" dirty="0"/>
              <a:t>the bulk of learning should come from on-the-job experiences (70)</a:t>
            </a:r>
          </a:p>
          <a:p>
            <a:pPr marL="226908" indent="-226908">
              <a:buFont typeface="+mj-lt"/>
              <a:buAutoNum type="arabicPeriod"/>
            </a:pPr>
            <a:r>
              <a:rPr lang="en-US" baseline="0" dirty="0"/>
              <a:t>the next source of learning should be from feedback, coaching and mentoring (20)</a:t>
            </a:r>
          </a:p>
          <a:p>
            <a:pPr marL="226908" indent="-226908">
              <a:buFont typeface="+mj-lt"/>
              <a:buAutoNum type="arabicPeriod"/>
            </a:pPr>
            <a:r>
              <a:rPr lang="en-US" baseline="0" dirty="0"/>
              <a:t>the last source is formal educational opportunities (workshops, courses, seminars, online learning, reading) (10)</a:t>
            </a:r>
          </a:p>
          <a:p>
            <a:endParaRPr lang="en-US" baseline="0" dirty="0"/>
          </a:p>
          <a:p>
            <a:r>
              <a:rPr lang="en-US" baseline="0" dirty="0"/>
              <a:t> How can we shape the postdoc experience to address the core competencies, keeping the 70-20-10 model in mind?</a:t>
            </a:r>
          </a:p>
          <a:p>
            <a:endParaRPr lang="en-US" baseline="0" dirty="0"/>
          </a:p>
          <a:p>
            <a:r>
              <a:rPr lang="en-US" baseline="0" dirty="0"/>
              <a:t>References:</a:t>
            </a:r>
          </a:p>
          <a:p>
            <a:r>
              <a:rPr lang="en-US" dirty="0"/>
              <a:t>70-20-10 Model: </a:t>
            </a:r>
            <a:r>
              <a:rPr lang="en-US" u="sng" dirty="0">
                <a:hlinkClick r:id="rId3"/>
              </a:rPr>
              <a:t>https://www.bridgespan.org/insights/library/leadership-development/the-70-20-10-leadership-development-model</a:t>
            </a:r>
            <a:endParaRPr lang="en-US" dirty="0"/>
          </a:p>
          <a:p>
            <a:r>
              <a:rPr lang="en-US" dirty="0"/>
              <a:t>Coaching the Individual Development Plan Discussion. Resource developed by Laura Altergott, Senior Leadership Development Manager, Argonne National Laboratory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13185-BAAC-EE4D-B90B-D434831A0A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822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13185-BAAC-EE4D-B90B-D434831A0A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681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13185-BAAC-EE4D-B90B-D434831A0A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707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13185-BAAC-EE4D-B90B-D434831A0A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90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13185-BAAC-EE4D-B90B-D434831A0A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36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13185-BAAC-EE4D-B90B-D434831A0A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2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Discussion:</a:t>
            </a:r>
          </a:p>
          <a:p>
            <a:r>
              <a:rPr lang="en-US" dirty="0"/>
              <a:t>1. Ask</a:t>
            </a:r>
            <a:r>
              <a:rPr lang="en-US" baseline="0" dirty="0"/>
              <a:t> audience, “what does it mean for postdocs to “own” work?</a:t>
            </a:r>
          </a:p>
          <a:p>
            <a:endParaRPr lang="en-US" baseline="0" dirty="0"/>
          </a:p>
          <a:p>
            <a:pPr lvl="1"/>
            <a:r>
              <a:rPr lang="en-US" baseline="0" dirty="0"/>
              <a:t>Possible answers: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Take lead on publications—organize content for the paper, communicate with collaborators, prepare for submission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Act as corresponding author and lead response to reviews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Take the lead on proposing how to approach main research question, even if in a defined project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Others?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endParaRPr lang="en-US" baseline="0" dirty="0"/>
          </a:p>
          <a:p>
            <a:r>
              <a:rPr lang="en-US" baseline="0" dirty="0"/>
              <a:t>2. Ask audience, “how often do you meet with your postdocs? What is a good frequency?</a:t>
            </a:r>
          </a:p>
          <a:p>
            <a:endParaRPr lang="en-US" baseline="0" dirty="0"/>
          </a:p>
          <a:p>
            <a:r>
              <a:rPr lang="en-US" baseline="0" dirty="0"/>
              <a:t>3. What are some ways you can give postdocs a chance to explore ideas?</a:t>
            </a:r>
          </a:p>
          <a:p>
            <a:r>
              <a:rPr lang="en-US" baseline="0" dirty="0"/>
              <a:t>	</a:t>
            </a:r>
          </a:p>
          <a:p>
            <a:pPr marL="453817" lvl="1"/>
            <a:r>
              <a:rPr lang="en-US" baseline="0" dirty="0"/>
              <a:t>Possible answers: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Write LDRD proposals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Look for funding opportunities related to work and interests and discuss ideas for response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Encourage attendance at seminars across the lab that might lead to ideas for collaboration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Others?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endParaRPr lang="en-US" baseline="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13185-BAAC-EE4D-B90B-D434831A0A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575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908" indent="-226908">
              <a:buAutoNum type="arabicPeriod"/>
            </a:pPr>
            <a:r>
              <a:rPr lang="en-US" dirty="0"/>
              <a:t>Why is it a good idea to have a mentor outside line management or group?</a:t>
            </a:r>
          </a:p>
          <a:p>
            <a:pPr marL="226908" indent="-226908">
              <a:buAutoNum type="arabicPeriod"/>
            </a:pPr>
            <a:endParaRPr lang="en-US" dirty="0"/>
          </a:p>
          <a:p>
            <a:pPr marL="453817" lvl="1"/>
            <a:r>
              <a:rPr lang="en-US" dirty="0"/>
              <a:t>Possible answers: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dirty="0"/>
              <a:t>Offers safe, confidential</a:t>
            </a:r>
            <a:r>
              <a:rPr lang="en-US" baseline="0" dirty="0"/>
              <a:t> path for discussing topics of interest to the postdoc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Minimizes conflict of interest</a:t>
            </a:r>
          </a:p>
          <a:p>
            <a:pPr marL="623998" lvl="1" indent="-170181">
              <a:buFont typeface="Arial" panose="020B0604020202020204" pitchFamily="34" charset="0"/>
              <a:buChar char="•"/>
            </a:pPr>
            <a:r>
              <a:rPr lang="en-US" baseline="0" dirty="0"/>
              <a:t>Expands networks—benefit could be paths to collaboration, generation of ideas, expanded network for job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13185-BAAC-EE4D-B90B-D434831A0A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32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13185-BAAC-EE4D-B90B-D434831A0A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5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miesen\Desktop\anlrgbppt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79" y="6156882"/>
            <a:ext cx="1546678" cy="55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erial view of Argonne with APS in front 5730-00068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2" b="7135"/>
          <a:stretch/>
        </p:blipFill>
        <p:spPr>
          <a:xfrm>
            <a:off x="0" y="2"/>
            <a:ext cx="9144000" cy="598491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-14246"/>
            <a:ext cx="9143999" cy="5999163"/>
          </a:xfrm>
          <a:solidFill>
            <a:schemeClr val="accent2">
              <a:alpha val="90000"/>
            </a:schemeClr>
          </a:solidFill>
        </p:spPr>
        <p:txBody>
          <a:bodyPr lIns="457200" tIns="0" bIns="457200" anchor="ctr"/>
          <a:lstStyle>
            <a:lvl1pPr marL="0" indent="0">
              <a:buNone/>
              <a:defRPr sz="21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in SECTION BREAK TITLE</a:t>
            </a:r>
          </a:p>
        </p:txBody>
      </p:sp>
    </p:spTree>
    <p:extLst>
      <p:ext uri="{BB962C8B-B14F-4D97-AF65-F5344CB8AC3E}">
        <p14:creationId xmlns:p14="http://schemas.microsoft.com/office/powerpoint/2010/main" val="299134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PICS/caption -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76630" y="1711596"/>
            <a:ext cx="3790374" cy="3744153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76630" y="5497446"/>
            <a:ext cx="3840480" cy="585031"/>
          </a:xfrm>
        </p:spPr>
        <p:txBody>
          <a:bodyPr bIns="0" anchor="t" anchorCtr="0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9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 IMAGES with captions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6" name="Picture Placeholder 4"/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4765130" y="1710816"/>
            <a:ext cx="3790374" cy="3744153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765130" y="5496668"/>
            <a:ext cx="3840480" cy="585031"/>
          </a:xfrm>
        </p:spPr>
        <p:txBody>
          <a:bodyPr bIns="0" anchor="t" anchorCtr="0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9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 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14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85427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95879" y="3616113"/>
            <a:ext cx="2465584" cy="2146610"/>
          </a:xfrm>
        </p:spPr>
        <p:txBody>
          <a:bodyPr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defRPr sz="900"/>
            </a:lvl4pPr>
            <a:lvl5pPr marL="813197" indent="-128588"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81087" y="3616113"/>
            <a:ext cx="2465584" cy="2146610"/>
          </a:xfrm>
        </p:spPr>
        <p:txBody>
          <a:bodyPr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defRPr sz="900"/>
            </a:lvl4pPr>
            <a:lvl5pPr marL="813197" indent="-128588"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03079" y="1697095"/>
            <a:ext cx="2361244" cy="182057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3388287" y="1697095"/>
            <a:ext cx="2361244" cy="182057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6261696" y="3618612"/>
            <a:ext cx="2465584" cy="2146610"/>
          </a:xfrm>
        </p:spPr>
        <p:txBody>
          <a:bodyPr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defRPr sz="900"/>
            </a:lvl4pPr>
            <a:lvl5pPr marL="813197" indent="-128588"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Picture Placeholder 4"/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6268896" y="1699594"/>
            <a:ext cx="2361244" cy="182057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IMAGES – HORIZONTAL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14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PICS/captions/bullets -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18127" y="1701473"/>
            <a:ext cx="2240280" cy="2238282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453235" y="1701473"/>
            <a:ext cx="2240280" cy="2238282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688341" y="1701473"/>
            <a:ext cx="2240280" cy="2238282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1" name="Picture Placeholder 4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906022" y="1701473"/>
            <a:ext cx="2240280" cy="2238282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69901" y="4706193"/>
            <a:ext cx="8434552" cy="1752260"/>
          </a:xfrm>
          <a:noFill/>
        </p:spPr>
        <p:txBody>
          <a:bodyPr lIns="0" tIns="91440"/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500">
                <a:solidFill>
                  <a:srgbClr val="000000"/>
                </a:solidFill>
              </a:defRPr>
            </a:lvl2pPr>
            <a:lvl3pPr>
              <a:defRPr sz="1500">
                <a:solidFill>
                  <a:srgbClr val="000000"/>
                </a:solidFill>
              </a:defRPr>
            </a:lvl3pPr>
            <a:lvl4pPr>
              <a:defRPr sz="1500">
                <a:solidFill>
                  <a:srgbClr val="000000"/>
                </a:solidFill>
              </a:defRPr>
            </a:lvl4pPr>
            <a:lvl5pPr>
              <a:defRPr sz="15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 defTabSz="3429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2100" b="1" i="0" kern="1200" cap="all" baseline="0" dirty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four images, captions and bullets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18129" y="3979063"/>
            <a:ext cx="2238469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442595" y="3979063"/>
            <a:ext cx="2238469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681064" y="3979063"/>
            <a:ext cx="2238469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905532" y="3979063"/>
            <a:ext cx="2238469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  <a:ln>
            <a:noFill/>
          </a:ln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276039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PICS/caption -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four IMAGES with captions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276999"/>
          </a:xfrm>
          <a:ln>
            <a:noFill/>
          </a:ln>
        </p:spPr>
        <p:txBody>
          <a:bodyPr bIns="0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5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87437" y="1574668"/>
            <a:ext cx="3790374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487437" y="3443428"/>
            <a:ext cx="384048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9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</a:t>
            </a:r>
          </a:p>
          <a:p>
            <a:endParaRPr lang="en-US" dirty="0"/>
          </a:p>
        </p:txBody>
      </p:sp>
      <p:sp>
        <p:nvSpPr>
          <p:cNvPr id="18" name="Picture Placeholder 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4912432" y="1574668"/>
            <a:ext cx="3790374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4912432" y="3443428"/>
            <a:ext cx="384048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9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</a:t>
            </a:r>
          </a:p>
          <a:p>
            <a:endParaRPr lang="en-US" dirty="0"/>
          </a:p>
        </p:txBody>
      </p:sp>
      <p:sp>
        <p:nvSpPr>
          <p:cNvPr id="20" name="Picture Placeholder 4"/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487437" y="4025153"/>
            <a:ext cx="3790374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487437" y="5898518"/>
            <a:ext cx="384048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9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</a:t>
            </a:r>
          </a:p>
          <a:p>
            <a:endParaRPr lang="en-US" dirty="0"/>
          </a:p>
        </p:txBody>
      </p:sp>
      <p:sp>
        <p:nvSpPr>
          <p:cNvPr id="24" name="Picture Placeholder 4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4912432" y="4025153"/>
            <a:ext cx="3790374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4912432" y="5902309"/>
            <a:ext cx="384048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9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0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Charts, Graphs,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graph, chart or table slide. </a:t>
            </a:r>
            <a:br>
              <a:rPr lang="en-US" dirty="0"/>
            </a:br>
            <a:r>
              <a:rPr lang="en-US" dirty="0"/>
              <a:t>Headline in all caps, Arial Font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1" y="1699606"/>
            <a:ext cx="8372901" cy="402985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an icon below to add a chart, graph, or table.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85776" y="6318957"/>
            <a:ext cx="3711039" cy="539045"/>
          </a:xfrm>
        </p:spPr>
        <p:txBody>
          <a:bodyPr bIns="0" anchor="t" anchorCtr="0"/>
          <a:lstStyle>
            <a:lvl1pPr marL="0" indent="0">
              <a:buNone/>
              <a:defRPr sz="788" baseline="0"/>
            </a:lvl1pPr>
          </a:lstStyle>
          <a:p>
            <a:pPr lvl="0"/>
            <a:r>
              <a:rPr lang="en-US" dirty="0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3203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miesen\Desktop\anlrgbppt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79" y="6156882"/>
            <a:ext cx="1546678" cy="55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 userDrawn="1"/>
        </p:nvSpPr>
        <p:spPr>
          <a:xfrm>
            <a:off x="469901" y="6247222"/>
            <a:ext cx="1063817" cy="30008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1350" dirty="0">
                <a:solidFill>
                  <a:srgbClr val="47484A">
                    <a:lumMod val="50000"/>
                  </a:srgbClr>
                </a:solidFill>
              </a:rPr>
              <a:t>www.anl.gov</a:t>
            </a:r>
          </a:p>
        </p:txBody>
      </p:sp>
      <p:pic>
        <p:nvPicPr>
          <p:cNvPr id="8" name="Picture 7" descr="aerial view of Argonne with APS in front 5730-00068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2" b="7135"/>
          <a:stretch/>
        </p:blipFill>
        <p:spPr>
          <a:xfrm>
            <a:off x="0" y="2"/>
            <a:ext cx="9144000" cy="5984917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-14246"/>
            <a:ext cx="9143999" cy="5999163"/>
          </a:xfrm>
          <a:solidFill>
            <a:schemeClr val="accent2">
              <a:alpha val="90000"/>
            </a:schemeClr>
          </a:solidFill>
        </p:spPr>
        <p:txBody>
          <a:bodyPr lIns="457200" tIns="0" bIns="457200" anchor="ctr"/>
          <a:lstStyle>
            <a:lvl1pPr marL="0" indent="0">
              <a:buNone/>
              <a:defRPr sz="21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in closing statement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991004" y="-1815882"/>
            <a:ext cx="3782000" cy="122341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Suggested closing statement (optional): </a:t>
            </a:r>
          </a:p>
          <a:p>
            <a:endParaRPr lang="en-US" sz="1050" b="1" dirty="0">
              <a:solidFill>
                <a:srgbClr val="FFFFFF"/>
              </a:solidFill>
            </a:endParaRPr>
          </a:p>
          <a:p>
            <a:r>
              <a:rPr lang="en-US" sz="1050" b="1" dirty="0">
                <a:solidFill>
                  <a:srgbClr val="FFFFFF"/>
                </a:solidFill>
              </a:rPr>
              <a:t>WE START WITH YES.</a:t>
            </a:r>
          </a:p>
          <a:p>
            <a:pPr>
              <a:spcAft>
                <a:spcPts val="900"/>
              </a:spcAft>
            </a:pPr>
            <a:r>
              <a:rPr lang="en-US" sz="1050" b="1" dirty="0">
                <a:solidFill>
                  <a:srgbClr val="FFFFFF"/>
                </a:solidFill>
              </a:rPr>
              <a:t>AND END WITH THANK YOU.</a:t>
            </a:r>
          </a:p>
          <a:p>
            <a:r>
              <a:rPr lang="en-US" sz="1050" b="1" dirty="0">
                <a:solidFill>
                  <a:srgbClr val="FFFFFF"/>
                </a:solidFill>
              </a:rPr>
              <a:t>DO YOU HAVE ANY BIG QUESTIONS?</a:t>
            </a:r>
            <a:endParaRPr lang="en-US" sz="1050" dirty="0">
              <a:solidFill>
                <a:srgbClr val="FFFFFF"/>
              </a:solidFill>
            </a:endParaRP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7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6724"/>
            <a:ext cx="9144000" cy="6864724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74640"/>
            <a:ext cx="8372901" cy="806017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AND CONTENT SLIDE. </a:t>
            </a:r>
            <a:br>
              <a:rPr lang="en-US" dirty="0"/>
            </a:br>
            <a:r>
              <a:rPr lang="en-US" dirty="0"/>
              <a:t>Headline in all caps, Arial Font</a:t>
            </a:r>
          </a:p>
        </p:txBody>
      </p:sp>
    </p:spTree>
    <p:extLst>
      <p:ext uri="{BB962C8B-B14F-4D97-AF65-F5344CB8AC3E}">
        <p14:creationId xmlns:p14="http://schemas.microsoft.com/office/powerpoint/2010/main" val="8195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*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33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Cover Option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amiesen\Desktop\anlrgbppt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022" y="627296"/>
            <a:ext cx="1859645" cy="66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863726" y="1689100"/>
            <a:ext cx="4280275" cy="2706624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" y="1689100"/>
            <a:ext cx="4863724" cy="2706624"/>
          </a:xfrm>
          <a:solidFill>
            <a:schemeClr val="accent2"/>
          </a:solidFill>
        </p:spPr>
        <p:txBody>
          <a:bodyPr lIns="457200" rIns="91440" anchor="ctr">
            <a:normAutofit/>
          </a:bodyPr>
          <a:lstStyle>
            <a:lvl1pPr>
              <a:defRPr sz="2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-Cover option A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1689100"/>
            <a:ext cx="239714" cy="2706624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48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901" y="4582947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05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49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469901" y="4960384"/>
            <a:ext cx="2692871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3417372" y="4582947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3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3417372" y="4960384"/>
            <a:ext cx="2692871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chemeClr val="tx1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sp>
        <p:nvSpPr>
          <p:cNvPr id="54" name="Text Placeholder 9"/>
          <p:cNvSpPr>
            <a:spLocks noGrp="1"/>
          </p:cNvSpPr>
          <p:nvPr>
            <p:ph type="body" sz="quarter" idx="25" hasCustomPrompt="1"/>
          </p:nvPr>
        </p:nvSpPr>
        <p:spPr>
          <a:xfrm>
            <a:off x="6360197" y="4582947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5" name="Text Placeholder 45"/>
          <p:cNvSpPr>
            <a:spLocks noGrp="1"/>
          </p:cNvSpPr>
          <p:nvPr>
            <p:ph type="body" sz="quarter" idx="26" hasCustomPrompt="1"/>
          </p:nvPr>
        </p:nvSpPr>
        <p:spPr>
          <a:xfrm>
            <a:off x="6360197" y="4960384"/>
            <a:ext cx="2692871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chemeClr val="tx1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sp>
        <p:nvSpPr>
          <p:cNvPr id="47" name="Text Placeholder 45"/>
          <p:cNvSpPr>
            <a:spLocks noGrp="1"/>
          </p:cNvSpPr>
          <p:nvPr>
            <p:ph type="body" sz="quarter" idx="19" hasCustomPrompt="1"/>
          </p:nvPr>
        </p:nvSpPr>
        <p:spPr>
          <a:xfrm>
            <a:off x="469900" y="6094283"/>
            <a:ext cx="5894492" cy="515411"/>
          </a:xfrm>
        </p:spPr>
        <p:txBody>
          <a:bodyPr lIns="0" anchor="b"/>
          <a:lstStyle>
            <a:lvl1pPr marL="0" indent="0">
              <a:spcBef>
                <a:spcPts val="0"/>
              </a:spcBef>
              <a:buNone/>
              <a:defRPr sz="1050" baseline="0">
                <a:solidFill>
                  <a:schemeClr val="tx1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Presentation Date</a:t>
            </a:r>
            <a:br>
              <a:rPr lang="en-US" dirty="0"/>
            </a:br>
            <a:r>
              <a:rPr lang="en-US" dirty="0"/>
              <a:t>City, State (presentation location)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27" hasCustomPrompt="1"/>
          </p:nvPr>
        </p:nvSpPr>
        <p:spPr>
          <a:xfrm>
            <a:off x="431800" y="730250"/>
            <a:ext cx="6188075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35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Optional one line subhead, </a:t>
            </a:r>
            <a:r>
              <a:rPr lang="en-US" dirty="0" err="1"/>
              <a:t>url</a:t>
            </a:r>
            <a:r>
              <a:rPr lang="en-US" dirty="0"/>
              <a:t> or date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066539" y="-1241416"/>
            <a:ext cx="3876414" cy="7848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Suggested line of text (optional): </a:t>
            </a:r>
          </a:p>
          <a:p>
            <a:endParaRPr lang="en-US" sz="1050" b="1" dirty="0">
              <a:solidFill>
                <a:srgbClr val="FFFFFF"/>
              </a:solidFill>
            </a:endParaRPr>
          </a:p>
          <a:p>
            <a:r>
              <a:rPr lang="en-US" sz="1050" b="1" dirty="0">
                <a:solidFill>
                  <a:srgbClr val="FFFFFF"/>
                </a:solidFill>
              </a:rPr>
              <a:t>WE START WITH YES.</a:t>
            </a:r>
            <a:endParaRPr lang="en-US" sz="1050" dirty="0">
              <a:solidFill>
                <a:srgbClr val="FFFFFF"/>
              </a:solidFill>
            </a:endParaRP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3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Cover Option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amiesen\Desktop\anlrgbppt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79" y="6156882"/>
            <a:ext cx="1546678" cy="55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 descr="aerial view of Argonne with APS in front 5730-00068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2" b="7135"/>
          <a:stretch/>
        </p:blipFill>
        <p:spPr>
          <a:xfrm>
            <a:off x="0" y="-27020"/>
            <a:ext cx="9144000" cy="6011938"/>
          </a:xfrm>
          <a:prstGeom prst="rect">
            <a:avLst/>
          </a:prstGeom>
        </p:spPr>
      </p:pic>
      <p:sp>
        <p:nvSpPr>
          <p:cNvPr id="84" name="Text Placeholder 1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-27020"/>
            <a:ext cx="9144000" cy="6011938"/>
          </a:xfrm>
          <a:solidFill>
            <a:schemeClr val="accent2">
              <a:alpha val="85000"/>
            </a:schemeClr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863726" y="1689100"/>
            <a:ext cx="4280275" cy="2706624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" y="1689100"/>
            <a:ext cx="4863724" cy="2706624"/>
          </a:xfrm>
          <a:solidFill>
            <a:schemeClr val="accent2"/>
          </a:solidFill>
        </p:spPr>
        <p:txBody>
          <a:bodyPr lIns="457200" rIns="91440" anchor="ctr">
            <a:normAutofit/>
          </a:bodyPr>
          <a:lstStyle>
            <a:lvl1pPr>
              <a:defRPr sz="2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-Cover option B 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" y="204954"/>
            <a:ext cx="5851526" cy="1292225"/>
          </a:xfrm>
        </p:spPr>
        <p:txBody>
          <a:bodyPr lIns="457200" rIns="274320" anchor="ctr"/>
          <a:lstStyle>
            <a:lvl1pPr marL="0" indent="0">
              <a:buNone/>
              <a:defRPr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presentation date</a:t>
            </a:r>
          </a:p>
        </p:txBody>
      </p:sp>
      <p:sp>
        <p:nvSpPr>
          <p:cNvPr id="85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901" y="4582947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05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6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469901" y="4960384"/>
            <a:ext cx="2692871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050">
                <a:solidFill>
                  <a:schemeClr val="bg1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3417372" y="4582947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8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3417372" y="4960384"/>
            <a:ext cx="2692871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chemeClr val="bg1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89" name="Text Placeholder 9"/>
          <p:cNvSpPr>
            <a:spLocks noGrp="1"/>
          </p:cNvSpPr>
          <p:nvPr>
            <p:ph type="body" sz="quarter" idx="25" hasCustomPrompt="1"/>
          </p:nvPr>
        </p:nvSpPr>
        <p:spPr>
          <a:xfrm>
            <a:off x="6360197" y="4582947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90" name="Text Placeholder 45"/>
          <p:cNvSpPr>
            <a:spLocks noGrp="1"/>
          </p:cNvSpPr>
          <p:nvPr>
            <p:ph type="body" sz="quarter" idx="26" hasCustomPrompt="1"/>
          </p:nvPr>
        </p:nvSpPr>
        <p:spPr>
          <a:xfrm>
            <a:off x="6360197" y="4960384"/>
            <a:ext cx="2692871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chemeClr val="bg1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1689100"/>
            <a:ext cx="239714" cy="2706624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55" name="TextBox 154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0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1" y="1699995"/>
            <a:ext cx="8372901" cy="4422776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2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Cover Option 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amiesen\Desktop\anlrgbppt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79" y="167615"/>
            <a:ext cx="1546986" cy="55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Placeholder 45"/>
          <p:cNvSpPr>
            <a:spLocks noGrp="1"/>
          </p:cNvSpPr>
          <p:nvPr>
            <p:ph type="body" sz="quarter" idx="19" hasCustomPrompt="1"/>
          </p:nvPr>
        </p:nvSpPr>
        <p:spPr>
          <a:xfrm>
            <a:off x="469900" y="6094283"/>
            <a:ext cx="5894492" cy="515411"/>
          </a:xfrm>
        </p:spPr>
        <p:txBody>
          <a:bodyPr lIns="0" anchor="b"/>
          <a:lstStyle>
            <a:lvl1pPr marL="0" indent="0">
              <a:spcBef>
                <a:spcPts val="0"/>
              </a:spcBef>
              <a:buNone/>
              <a:defRPr sz="1050" baseline="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Presentation Date</a:t>
            </a:r>
            <a:br>
              <a:rPr lang="en-US" dirty="0"/>
            </a:br>
            <a:r>
              <a:rPr lang="en-US" dirty="0"/>
              <a:t>City, State (presentation location)</a:t>
            </a:r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901" y="4945565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050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3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469901" y="5323002"/>
            <a:ext cx="2692871" cy="746722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05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56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3417372" y="4945565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7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3417372" y="5323002"/>
            <a:ext cx="2692871" cy="746722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45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18127" y="899576"/>
            <a:ext cx="8925874" cy="2761535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9900" y="3726366"/>
            <a:ext cx="8452904" cy="862880"/>
          </a:xfrm>
        </p:spPr>
        <p:txBody>
          <a:bodyPr lIns="0" rIns="91440" anchor="b">
            <a:normAutofit/>
          </a:bodyPr>
          <a:lstStyle>
            <a:lvl1pPr>
              <a:defRPr sz="21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presentation title – cover option c </a:t>
            </a:r>
          </a:p>
        </p:txBody>
      </p:sp>
      <p:sp>
        <p:nvSpPr>
          <p:cNvPr id="87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6360197" y="4945565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8" name="Text Placeholder 45"/>
          <p:cNvSpPr>
            <a:spLocks noGrp="1"/>
          </p:cNvSpPr>
          <p:nvPr>
            <p:ph type="body" sz="quarter" idx="24" hasCustomPrompt="1"/>
          </p:nvPr>
        </p:nvSpPr>
        <p:spPr>
          <a:xfrm>
            <a:off x="6360197" y="5323002"/>
            <a:ext cx="2692871" cy="746722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469900" y="4589248"/>
            <a:ext cx="8484914" cy="331077"/>
          </a:xfrm>
        </p:spPr>
        <p:txBody>
          <a:bodyPr/>
          <a:lstStyle>
            <a:lvl1pPr marL="0" indent="0">
              <a:buNone/>
              <a:defRPr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Subtitle – delete if not needed</a:t>
            </a:r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899573"/>
            <a:ext cx="224589" cy="2761488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86" name="TextBox 185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503239" y="366276"/>
            <a:ext cx="8484914" cy="331077"/>
          </a:xfrm>
        </p:spPr>
        <p:txBody>
          <a:bodyPr/>
          <a:lstStyle>
            <a:lvl1pPr marL="0" indent="0">
              <a:buNone/>
              <a:defRPr sz="75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sz="750" b="0" cap="all" dirty="0">
                <a:solidFill>
                  <a:srgbClr val="000000"/>
                </a:solidFill>
              </a:rPr>
              <a:t>Type in name of </a:t>
            </a:r>
            <a:r>
              <a:rPr lang="en-US" sz="750" b="0" cap="all" dirty="0" err="1">
                <a:solidFill>
                  <a:srgbClr val="000000"/>
                </a:solidFill>
              </a:rPr>
              <a:t>fACILITY</a:t>
            </a:r>
            <a:r>
              <a:rPr lang="en-US" sz="750" b="0" cap="all" dirty="0">
                <a:solidFill>
                  <a:srgbClr val="000000"/>
                </a:solidFill>
              </a:rPr>
              <a:t>, division, group, program or </a:t>
            </a:r>
            <a:r>
              <a:rPr lang="en-US" sz="750" dirty="0">
                <a:solidFill>
                  <a:srgbClr val="000000"/>
                </a:solidFill>
              </a:rPr>
              <a:t>www.anl.gov</a:t>
            </a:r>
          </a:p>
        </p:txBody>
      </p:sp>
    </p:spTree>
    <p:extLst>
      <p:ext uri="{BB962C8B-B14F-4D97-AF65-F5344CB8AC3E}">
        <p14:creationId xmlns:p14="http://schemas.microsoft.com/office/powerpoint/2010/main" val="324932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Cover Option 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amiesen\Desktop\anlrgbppt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79" y="320212"/>
            <a:ext cx="1546986" cy="55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Placeholder 45"/>
          <p:cNvSpPr>
            <a:spLocks noGrp="1"/>
          </p:cNvSpPr>
          <p:nvPr>
            <p:ph type="body" sz="quarter" idx="19" hasCustomPrompt="1"/>
          </p:nvPr>
        </p:nvSpPr>
        <p:spPr>
          <a:xfrm>
            <a:off x="469900" y="6094283"/>
            <a:ext cx="5894492" cy="515411"/>
          </a:xfrm>
        </p:spPr>
        <p:txBody>
          <a:bodyPr lIns="0" anchor="b"/>
          <a:lstStyle>
            <a:lvl1pPr marL="0" indent="0">
              <a:spcBef>
                <a:spcPts val="0"/>
              </a:spcBef>
              <a:buNone/>
              <a:defRPr sz="1050" baseline="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Presentation Date</a:t>
            </a:r>
            <a:br>
              <a:rPr lang="en-US" dirty="0"/>
            </a:br>
            <a:r>
              <a:rPr lang="en-US" dirty="0"/>
              <a:t>City, State (presentation location)</a:t>
            </a:r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901" y="4581631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050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3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469901" y="4959068"/>
            <a:ext cx="2692871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05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56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3417372" y="4581631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7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3417372" y="4959068"/>
            <a:ext cx="2692871" cy="746722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45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18127" y="1681608"/>
            <a:ext cx="8925874" cy="2761535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9902" y="116710"/>
            <a:ext cx="6776128" cy="1119234"/>
          </a:xfrm>
        </p:spPr>
        <p:txBody>
          <a:bodyPr lIns="0" rIns="91440" anchor="b">
            <a:normAutofit/>
          </a:bodyPr>
          <a:lstStyle>
            <a:lvl1pPr>
              <a:defRPr sz="21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presentation title –</a:t>
            </a:r>
            <a:br>
              <a:rPr lang="en-US" dirty="0"/>
            </a:br>
            <a:r>
              <a:rPr lang="en-US" dirty="0"/>
              <a:t>Cover option D</a:t>
            </a:r>
          </a:p>
        </p:txBody>
      </p:sp>
      <p:sp>
        <p:nvSpPr>
          <p:cNvPr id="87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6360197" y="4581631"/>
            <a:ext cx="2692871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050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35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8" name="Text Placeholder 45"/>
          <p:cNvSpPr>
            <a:spLocks noGrp="1"/>
          </p:cNvSpPr>
          <p:nvPr>
            <p:ph type="body" sz="quarter" idx="24" hasCustomPrompt="1"/>
          </p:nvPr>
        </p:nvSpPr>
        <p:spPr>
          <a:xfrm>
            <a:off x="6360197" y="4959068"/>
            <a:ext cx="2692871" cy="746722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050">
                <a:solidFill>
                  <a:srgbClr val="47484A"/>
                </a:solidFill>
              </a:defRPr>
            </a:lvl1pPr>
            <a:lvl2pPr marL="0" indent="0">
              <a:spcBef>
                <a:spcPts val="135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469900" y="1229595"/>
            <a:ext cx="8484914" cy="331077"/>
          </a:xfrm>
        </p:spPr>
        <p:txBody>
          <a:bodyPr/>
          <a:lstStyle>
            <a:lvl1pPr marL="0" indent="0">
              <a:buNone/>
              <a:defRPr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Subtitle – delete if not needed</a:t>
            </a:r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1681605"/>
            <a:ext cx="224589" cy="2761488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53" name="TextBox 152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39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Pic - Full Fra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18126" y="0"/>
            <a:ext cx="8925873" cy="6858000"/>
          </a:xfrm>
          <a:solidFill>
            <a:schemeClr val="bg1"/>
          </a:solidFill>
        </p:spPr>
        <p:txBody>
          <a:bodyPr lIns="0" tIns="16459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 then right click image and “SEND IMAGE TO BACK”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0" y="4775200"/>
            <a:ext cx="9144000" cy="2082800"/>
          </a:xfrm>
          <a:solidFill>
            <a:schemeClr val="tx2">
              <a:alpha val="91000"/>
            </a:schemeClr>
          </a:solidFill>
        </p:spPr>
        <p:txBody>
          <a:bodyPr bIns="0" anchor="b" anchorCtr="0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9901" y="5042974"/>
            <a:ext cx="8321040" cy="1373592"/>
          </a:xfrm>
        </p:spPr>
        <p:txBody>
          <a:bodyPr lIns="0" anchor="t"/>
          <a:lstStyle>
            <a:lvl1pPr>
              <a:defRPr sz="18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Full-frame image layout  – title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FAAC5A-9C4F-4278-920D-DF2BAB59574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2"/>
            <a:ext cx="2286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5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Pic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656122"/>
            <a:ext cx="9144000" cy="3201878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69901" y="4645420"/>
            <a:ext cx="8434552" cy="1813035"/>
          </a:xfrm>
          <a:noFill/>
        </p:spPr>
        <p:txBody>
          <a:bodyPr lIns="0" tIns="91440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5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18126" y="1"/>
            <a:ext cx="8925873" cy="3656013"/>
          </a:xfrm>
          <a:solidFill>
            <a:schemeClr val="bg1"/>
          </a:solidFill>
        </p:spPr>
        <p:txBody>
          <a:bodyPr lIns="0" tIns="109728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9900" y="3807284"/>
            <a:ext cx="8674100" cy="787098"/>
          </a:xfrm>
        </p:spPr>
        <p:txBody>
          <a:bodyPr lIns="0"/>
          <a:lstStyle>
            <a:lvl1pPr>
              <a:defRPr sz="21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one image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FAAC5A-9C4F-4278-920D-DF2BAB59574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2"/>
            <a:ext cx="2286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2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Pic - TWO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656122"/>
            <a:ext cx="9144000" cy="3201878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18127" y="0"/>
            <a:ext cx="4480560" cy="3663950"/>
          </a:xfrm>
          <a:solidFill>
            <a:schemeClr val="bg1">
              <a:lumMod val="75000"/>
            </a:schemeClr>
          </a:solidFill>
        </p:spPr>
        <p:txBody>
          <a:bodyPr tIns="109728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682525" y="0"/>
            <a:ext cx="4480560" cy="3663950"/>
          </a:xfrm>
          <a:solidFill>
            <a:schemeClr val="bg1">
              <a:lumMod val="85000"/>
            </a:schemeClr>
          </a:solidFill>
        </p:spPr>
        <p:txBody>
          <a:bodyPr tIns="109728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9900" y="3807284"/>
            <a:ext cx="8674100" cy="787098"/>
          </a:xfrm>
        </p:spPr>
        <p:txBody>
          <a:bodyPr lIns="0"/>
          <a:lstStyle>
            <a:lvl1pPr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TWO images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69901" y="4645420"/>
            <a:ext cx="8434552" cy="1813035"/>
          </a:xfrm>
          <a:noFill/>
        </p:spPr>
        <p:txBody>
          <a:bodyPr lIns="0" tIns="91440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5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FAAC5A-9C4F-4278-920D-DF2BAB59574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2"/>
            <a:ext cx="2286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33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Pic - THRE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3656122"/>
            <a:ext cx="9144000" cy="3201878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18127" y="0"/>
            <a:ext cx="2990088" cy="3673642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3194237" y="0"/>
            <a:ext cx="2990088" cy="3673642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186112" y="0"/>
            <a:ext cx="2957888" cy="3673642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69901" y="4645420"/>
            <a:ext cx="8434552" cy="1813035"/>
          </a:xfrm>
          <a:noFill/>
        </p:spPr>
        <p:txBody>
          <a:bodyPr lIns="0" tIns="91440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5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9900" y="3807284"/>
            <a:ext cx="8674100" cy="787098"/>
          </a:xfrm>
        </p:spPr>
        <p:txBody>
          <a:bodyPr lIns="0"/>
          <a:lstStyle>
            <a:lvl1pPr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Three images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FAAC5A-9C4F-4278-920D-DF2BAB59574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2"/>
            <a:ext cx="2286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85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Pic - FOUR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0" y="0"/>
            <a:ext cx="9144000" cy="6858000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18127" y="1654175"/>
            <a:ext cx="2240280" cy="2238282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453235" y="1654175"/>
            <a:ext cx="2240280" cy="2238282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688341" y="1654175"/>
            <a:ext cx="2240280" cy="2238282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1" name="Picture Placeholder 4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906022" y="1654175"/>
            <a:ext cx="2240280" cy="2238282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69901" y="4645420"/>
            <a:ext cx="8434552" cy="1813035"/>
          </a:xfrm>
          <a:noFill/>
        </p:spPr>
        <p:txBody>
          <a:bodyPr lIns="0" tIns="91440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5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four images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18129" y="3931765"/>
            <a:ext cx="2238469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442595" y="3931765"/>
            <a:ext cx="2238469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681064" y="3931765"/>
            <a:ext cx="2238469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905532" y="3931765"/>
            <a:ext cx="2238469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FAAC5A-9C4F-4278-920D-DF2BAB59574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3"/>
          </p:nvPr>
        </p:nvSpPr>
        <p:spPr>
          <a:xfrm>
            <a:off x="0" y="-1"/>
            <a:ext cx="228600" cy="685800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47484A"/>
              </a:solidFill>
            </a:endParaRP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2"/>
            <a:ext cx="2286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4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hape 2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258051" y="6400802"/>
            <a:ext cx="1276349" cy="307975"/>
          </a:xfrm>
          <a:prstGeom prst="rect">
            <a:avLst/>
          </a:prstGeom>
        </p:spPr>
      </p:pic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610600" y="6489702"/>
            <a:ext cx="384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342900" marR="0" indent="0" algn="l" rtl="0">
              <a:defRPr/>
            </a:lvl2pPr>
            <a:lvl3pPr marL="685800" marR="0" indent="0" algn="l" rtl="0">
              <a:defRPr/>
            </a:lvl3pPr>
            <a:lvl4pPr marL="1028700" marR="0" indent="0" algn="l" rtl="0">
              <a:defRPr/>
            </a:lvl4pPr>
            <a:lvl5pPr marL="1371600" marR="0" indent="0" algn="l" rtl="0">
              <a:defRPr/>
            </a:lvl5pPr>
            <a:lvl6pPr marL="1714500" marR="0" indent="0" algn="l" rtl="0">
              <a:defRPr/>
            </a:lvl6pPr>
            <a:lvl7pPr marL="2057400" marR="0" indent="0" algn="l" rtl="0">
              <a:defRPr/>
            </a:lvl7pPr>
            <a:lvl8pPr marL="2400300" marR="0" indent="0" algn="l" rtl="0">
              <a:defRPr/>
            </a:lvl8pPr>
            <a:lvl9pPr marL="2743200" marR="0" indent="0" algn="l" rtl="0">
              <a:defRPr/>
            </a:lvl9pPr>
          </a:lstStyle>
          <a:p>
            <a:endParaRPr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0476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752400" y="1209600"/>
            <a:ext cx="7639200" cy="45942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2030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TITLE AND CONTENT 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4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2148351" y="1445567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srgbClr val="47484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Columns-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699997"/>
            <a:ext cx="4023360" cy="4422775"/>
          </a:xfrm>
        </p:spPr>
        <p:txBody>
          <a:bodyPr/>
          <a:lstStyle>
            <a:lvl1pPr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defRPr sz="1350"/>
            </a:lvl3pPr>
            <a:lvl4pPr marL="648891" indent="-128588">
              <a:defRPr sz="1050"/>
            </a:lvl4pPr>
            <a:lvl5pPr marL="813197" indent="-128588"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00588" y="1685707"/>
            <a:ext cx="4023360" cy="4422775"/>
          </a:xfrm>
        </p:spPr>
        <p:txBody>
          <a:bodyPr/>
          <a:lstStyle>
            <a:lvl1pPr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defRPr sz="1350"/>
            </a:lvl3pPr>
            <a:lvl4pPr marL="648891" indent="-128588">
              <a:defRPr sz="1050"/>
            </a:lvl4pPr>
            <a:lvl5pPr marL="813197" indent="-128588"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</p:spTree>
    <p:extLst>
      <p:ext uri="{BB962C8B-B14F-4D97-AF65-F5344CB8AC3E}">
        <p14:creationId xmlns:p14="http://schemas.microsoft.com/office/powerpoint/2010/main" val="34452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Columns-TWO w/boxed 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60895" y="2263770"/>
            <a:ext cx="4114800" cy="3835882"/>
          </a:xfrm>
          <a:ln>
            <a:solidFill>
              <a:schemeClr val="bg1">
                <a:lumMod val="50000"/>
              </a:schemeClr>
            </a:solidFill>
          </a:ln>
        </p:spPr>
        <p:txBody>
          <a:bodyPr lIns="182880" tIns="91440" rIns="91440"/>
          <a:lstStyle>
            <a:lvl1pPr>
              <a:defRPr sz="1350"/>
            </a:lvl1pPr>
            <a:lvl2pPr marL="342900" indent="-129779">
              <a:defRPr sz="1350"/>
            </a:lvl2pPr>
            <a:lvl3pPr marL="470297" indent="-96441">
              <a:defRPr sz="1350"/>
            </a:lvl3pPr>
            <a:lvl4pPr marL="648891" indent="-128588">
              <a:defRPr sz="1050"/>
            </a:lvl4pPr>
            <a:lvl5pPr marL="813197" indent="-128588"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14875" y="2263770"/>
            <a:ext cx="4114800" cy="3835882"/>
          </a:xfrm>
          <a:ln>
            <a:solidFill>
              <a:schemeClr val="bg1">
                <a:lumMod val="50000"/>
              </a:schemeClr>
            </a:solidFill>
          </a:ln>
        </p:spPr>
        <p:txBody>
          <a:bodyPr lIns="182880" tIns="91440" rIns="91440"/>
          <a:lstStyle>
            <a:lvl1pPr>
              <a:defRPr sz="1350"/>
            </a:lvl1pPr>
            <a:lvl2pPr marL="342900" indent="-129779">
              <a:defRPr sz="1350"/>
            </a:lvl2pPr>
            <a:lvl3pPr marL="470297" indent="-96441">
              <a:defRPr sz="1350"/>
            </a:lvl3pPr>
            <a:lvl4pPr marL="648891" indent="-128588">
              <a:defRPr sz="1050"/>
            </a:lvl4pPr>
            <a:lvl5pPr marL="813197" indent="-128588"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14875" y="1684229"/>
            <a:ext cx="4114800" cy="62099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</a:ln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1350" b="1" cap="all" baseline="0">
                <a:solidFill>
                  <a:schemeClr val="bg1"/>
                </a:solidFill>
              </a:defRPr>
            </a:lvl1pPr>
            <a:lvl2pPr marL="342900" indent="-129779">
              <a:defRPr sz="1200"/>
            </a:lvl2pPr>
            <a:lvl3pPr marL="470297" indent="-96441">
              <a:defRPr sz="1050"/>
            </a:lvl3pPr>
            <a:lvl4pPr marL="648891" indent="-128588">
              <a:defRPr sz="900"/>
            </a:lvl4pPr>
            <a:lvl5pPr marL="813197" indent="-128588">
              <a:defRPr sz="9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  <a:noFill/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60895" y="1684229"/>
            <a:ext cx="4114800" cy="62099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1350" b="1" cap="all" baseline="0">
                <a:solidFill>
                  <a:schemeClr val="bg1"/>
                </a:solidFill>
              </a:defRPr>
            </a:lvl1pPr>
            <a:lvl2pPr marL="342900" indent="-129779">
              <a:defRPr sz="1200"/>
            </a:lvl2pPr>
            <a:lvl3pPr marL="470297" indent="-96441">
              <a:defRPr sz="1050"/>
            </a:lvl3pPr>
            <a:lvl4pPr marL="648891" indent="-128588">
              <a:defRPr sz="900"/>
            </a:lvl4pPr>
            <a:lvl5pPr marL="813197" indent="-128588">
              <a:defRPr sz="9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with box treatment</a:t>
            </a:r>
          </a:p>
        </p:txBody>
      </p:sp>
    </p:spTree>
    <p:extLst>
      <p:ext uri="{BB962C8B-B14F-4D97-AF65-F5344CB8AC3E}">
        <p14:creationId xmlns:p14="http://schemas.microsoft.com/office/powerpoint/2010/main" val="418657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WO IMAGES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03576" y="1699995"/>
            <a:ext cx="4319750" cy="2249430"/>
          </a:xfrm>
        </p:spPr>
        <p:txBody>
          <a:bodyPr tIns="0"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495680" y="1699995"/>
            <a:ext cx="3729481" cy="22860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495680" y="4080588"/>
            <a:ext cx="3729481" cy="22860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 – VERTICAL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503576" y="4066957"/>
            <a:ext cx="4319750" cy="2249430"/>
          </a:xfrm>
        </p:spPr>
        <p:txBody>
          <a:bodyPr tIns="0"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33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HREE IMAGES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045309" y="1731527"/>
            <a:ext cx="5814912" cy="1479362"/>
          </a:xfrm>
        </p:spPr>
        <p:txBody>
          <a:bodyPr tIns="0"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489394" y="1720414"/>
            <a:ext cx="2023746" cy="1347056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487015" y="3290408"/>
            <a:ext cx="2028507" cy="1347056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THREE IMAGES – VERTICAL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3045309" y="3304768"/>
            <a:ext cx="5814912" cy="1479362"/>
          </a:xfrm>
        </p:spPr>
        <p:txBody>
          <a:bodyPr tIns="0"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487013" y="4872981"/>
            <a:ext cx="2028507" cy="1347056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3045309" y="4856121"/>
            <a:ext cx="5814912" cy="1479362"/>
          </a:xfrm>
        </p:spPr>
        <p:txBody>
          <a:bodyPr tIns="0"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4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WO IMAGES - top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88732" y="3998351"/>
            <a:ext cx="4114800" cy="2129163"/>
          </a:xfrm>
        </p:spPr>
        <p:txBody>
          <a:bodyPr tIns="91440"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16216" y="3998351"/>
            <a:ext cx="4097585" cy="2129163"/>
          </a:xfrm>
        </p:spPr>
        <p:txBody>
          <a:bodyPr tIns="91440"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495679" y="1699995"/>
            <a:ext cx="4023360" cy="22860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4709050" y="1699995"/>
            <a:ext cx="4023360" cy="22860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 – top HORIZONTAL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2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WO IMAGES - Bottom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1168750"/>
            <a:ext cx="837290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699997"/>
            <a:ext cx="4114800" cy="1717079"/>
          </a:xfrm>
        </p:spPr>
        <p:txBody>
          <a:bodyPr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16215" y="1699997"/>
            <a:ext cx="4114800" cy="1717079"/>
          </a:xfrm>
        </p:spPr>
        <p:txBody>
          <a:bodyPr/>
          <a:lstStyle>
            <a:lvl1pPr>
              <a:spcBef>
                <a:spcPts val="450"/>
              </a:spcBef>
              <a:defRPr sz="1350"/>
            </a:lvl1pPr>
            <a:lvl2pPr marL="342900" indent="-129779">
              <a:spcBef>
                <a:spcPts val="0"/>
              </a:spcBef>
              <a:defRPr sz="1350"/>
            </a:lvl2pPr>
            <a:lvl3pPr marL="470297" indent="-96441">
              <a:spcBef>
                <a:spcPts val="0"/>
              </a:spcBef>
              <a:defRPr sz="1350"/>
            </a:lvl3pPr>
            <a:lvl4pPr marL="648891" indent="-128588">
              <a:spcBef>
                <a:spcPts val="0"/>
              </a:spcBef>
              <a:defRPr sz="1200"/>
            </a:lvl4pPr>
            <a:lvl5pPr marL="813197" indent="-128588">
              <a:spcBef>
                <a:spcPts val="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464146" y="3437315"/>
            <a:ext cx="4023360" cy="2286000"/>
          </a:xfrm>
          <a:solidFill>
            <a:schemeClr val="bg1">
              <a:lumMod val="75000"/>
            </a:schemeClr>
          </a:solidFill>
        </p:spPr>
        <p:txBody>
          <a:bodyPr tIns="27432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4730864" y="3437315"/>
            <a:ext cx="4023360" cy="2286000"/>
          </a:xfrm>
          <a:solidFill>
            <a:schemeClr val="bg1">
              <a:lumMod val="75000"/>
            </a:schemeClr>
          </a:solidFill>
        </p:spPr>
        <p:txBody>
          <a:bodyPr tIns="27432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 – bottom HORIZONTAL</a:t>
            </a:r>
            <a:br>
              <a:rPr lang="en-US" dirty="0"/>
            </a:br>
            <a:r>
              <a:rPr lang="en-US" dirty="0"/>
              <a:t>WITH CAPTIONS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1876477" y="1"/>
            <a:ext cx="1548931" cy="19159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FFFF"/>
                </a:solidFill>
              </a:rPr>
              <a:t>Instructions on replacing a current image: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Select and delete image and click the icon to insert a different image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50" dirty="0">
                <a:solidFill>
                  <a:srgbClr val="FFFFFF"/>
                </a:solidFill>
              </a:rPr>
              <a:t>Use the crop tool to position the image within the shape.  </a:t>
            </a:r>
          </a:p>
          <a:p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6266" y="5735092"/>
            <a:ext cx="3995723" cy="568438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750290" y="5735092"/>
            <a:ext cx="3995723" cy="568438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351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theme" Target="../theme/theme1.xml"/><Relationship Id="rId30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miesen\Desktop\anlrgbpptlogo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160" y="6436886"/>
            <a:ext cx="769422" cy="27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372901" cy="82894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Headline in all caps </a:t>
            </a:r>
            <a:r>
              <a:rPr lang="en-US" dirty="0" err="1"/>
              <a:t>28pt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preferred as one or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99997"/>
            <a:ext cx="8372901" cy="4422775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en-US" dirty="0"/>
              <a:t>Click to add 1st-level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43400" y="6473709"/>
            <a:ext cx="457200" cy="182880"/>
          </a:xfrm>
          <a:prstGeom prst="rect">
            <a:avLst/>
          </a:prstGeom>
        </p:spPr>
        <p:txBody>
          <a:bodyPr vert="horz" lIns="0" tIns="45720" rIns="0" bIns="0" rtlCol="0" anchor="b"/>
          <a:lstStyle>
            <a:lvl1pPr algn="ctr">
              <a:defRPr sz="7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0" y="-2"/>
            <a:ext cx="228600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0" numCol="1" anchor="b" anchorCtr="0" compatLnSpc="1">
            <a:prstTxWarp prst="textNoShape">
              <a:avLst/>
            </a:prstTxWarp>
          </a:bodyPr>
          <a:lstStyle/>
          <a:p>
            <a:endParaRPr lang="en-US" sz="100">
              <a:solidFill>
                <a:srgbClr val="7AB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7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342900" rtl="0" eaLnBrk="1" latinLnBrk="0" hangingPunct="1">
        <a:lnSpc>
          <a:spcPct val="95000"/>
        </a:lnSpc>
        <a:spcBef>
          <a:spcPct val="0"/>
        </a:spcBef>
        <a:buNone/>
        <a:defRPr sz="2100" b="1" i="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129779" indent="-129779" algn="l" defTabSz="342900" rtl="0" eaLnBrk="1" latinLnBrk="0" hangingPunct="1">
        <a:spcBef>
          <a:spcPts val="450"/>
        </a:spcBef>
        <a:spcAft>
          <a:spcPts val="0"/>
        </a:spcAft>
        <a:buFont typeface="Wingdings" pitchFamily="2" charset="2"/>
        <a:buChar char="§"/>
        <a:defRPr sz="1350" kern="1200" baseline="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1pPr>
      <a:lvl2pPr marL="390525" indent="-177404" algn="l" defTabSz="342900" rtl="0" eaLnBrk="1" latinLnBrk="0" hangingPunct="1">
        <a:spcBef>
          <a:spcPts val="0"/>
        </a:spcBef>
        <a:spcAft>
          <a:spcPts val="0"/>
        </a:spcAft>
        <a:buFont typeface="Arial"/>
        <a:buChar char="–"/>
        <a:defRPr sz="135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2pPr>
      <a:lvl3pPr marL="602456" indent="-140494" algn="l" defTabSz="342900" rtl="0" eaLnBrk="1" latinLnBrk="0" hangingPunct="1">
        <a:spcBef>
          <a:spcPts val="0"/>
        </a:spcBef>
        <a:spcAft>
          <a:spcPts val="0"/>
        </a:spcAft>
        <a:buFont typeface="Arial"/>
        <a:buChar char="•"/>
        <a:defRPr sz="135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3pPr>
      <a:lvl4pPr marL="815579" indent="-128588" algn="l" defTabSz="342900" rtl="0" eaLnBrk="1" latinLnBrk="0" hangingPunct="1">
        <a:spcBef>
          <a:spcPts val="0"/>
        </a:spcBef>
        <a:spcAft>
          <a:spcPts val="0"/>
        </a:spcAft>
        <a:buFont typeface="Arial"/>
        <a:buChar char="–"/>
        <a:defRPr sz="12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4pPr>
      <a:lvl5pPr marL="1028700" indent="-128588" algn="l" defTabSz="342900" rtl="0" eaLnBrk="1" latinLnBrk="0" hangingPunct="1">
        <a:spcBef>
          <a:spcPts val="0"/>
        </a:spcBef>
        <a:spcAft>
          <a:spcPts val="0"/>
        </a:spcAft>
        <a:buFont typeface="Arial"/>
        <a:buChar char="»"/>
        <a:defRPr sz="12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nationalpostdoc.org/?CoreCompetencie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diagramData" Target="../diagrams/data7.xml"/><Relationship Id="rId5" Type="http://schemas.openxmlformats.org/officeDocument/2006/relationships/diagramLayout" Target="../diagrams/layout7.xml"/><Relationship Id="rId6" Type="http://schemas.openxmlformats.org/officeDocument/2006/relationships/diagramQuickStyle" Target="../diagrams/quickStyle7.xml"/><Relationship Id="rId7" Type="http://schemas.openxmlformats.org/officeDocument/2006/relationships/diagramColors" Target="../diagrams/colors7.xml"/><Relationship Id="rId8" Type="http://schemas.microsoft.com/office/2007/relationships/diagramDrawing" Target="../diagrams/drawing7.xml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postdoc@anl.gov" TargetMode="External"/><Relationship Id="rId4" Type="http://schemas.openxmlformats.org/officeDocument/2006/relationships/hyperlink" Target="https://my.anl.gov/psa-erg" TargetMode="External"/><Relationship Id="rId5" Type="http://schemas.openxmlformats.org/officeDocument/2006/relationships/hyperlink" Target="https://postdocsargonne.slack.com/join/shared_invite/zt-f8yex51s-C6CG4JYJ0M6kx8y_QcrBYA%23/" TargetMode="External"/><Relationship Id="rId6" Type="http://schemas.openxmlformats.org/officeDocument/2006/relationships/hyperlink" Target="https://anl.box.com/v/PostdocProgramMaterials" TargetMode="External"/><Relationship Id="rId1" Type="http://schemas.openxmlformats.org/officeDocument/2006/relationships/slideLayout" Target="../slideLayouts/slideLayout27.xml"/><Relationship Id="rId2" Type="http://schemas.openxmlformats.org/officeDocument/2006/relationships/hyperlink" Target="https://lists.anl.gov/mailman/listinfo/postdoc-events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ready to postdoc: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role of postdocs, supervisors and mentors in postdoc development and quick guide for ANL-698, ANL-699 and mentoring forms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Kristene “</a:t>
            </a:r>
            <a:r>
              <a:rPr lang="en-US" dirty="0" err="1"/>
              <a:t>tina</a:t>
            </a:r>
            <a:r>
              <a:rPr lang="en-US" dirty="0"/>
              <a:t>” Henne, </a:t>
            </a:r>
            <a:r>
              <a:rPr lang="en-US" dirty="0" err="1"/>
              <a:t>Phd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Postdoctoral Program Lead</a:t>
            </a:r>
          </a:p>
          <a:p>
            <a:r>
              <a:rPr lang="en-US" dirty="0"/>
              <a:t>Argonne Leadership Institute</a:t>
            </a:r>
          </a:p>
        </p:txBody>
      </p:sp>
      <p:pic>
        <p:nvPicPr>
          <p:cNvPr id="17" name="Picture Placeholder 3" descr="postdoctoral-blog.jpg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3" t="-216" b="216"/>
          <a:stretch/>
        </p:blipFill>
        <p:spPr>
          <a:solidFill>
            <a:schemeClr val="tx2"/>
          </a:solidFill>
        </p:spPr>
      </p:pic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4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372901" cy="360793"/>
          </a:xfrm>
        </p:spPr>
        <p:txBody>
          <a:bodyPr/>
          <a:lstStyle/>
          <a:p>
            <a:r>
              <a:rPr lang="en-US" dirty="0"/>
              <a:t>What is the role of the postdoc?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1" y="675412"/>
            <a:ext cx="8372901" cy="499715"/>
          </a:xfrm>
        </p:spPr>
        <p:txBody>
          <a:bodyPr/>
          <a:lstStyle/>
          <a:p>
            <a:r>
              <a:rPr lang="en-US" sz="1800" dirty="0"/>
              <a:t>Postdocs are the “owners” of their careers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10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476" y="1005558"/>
            <a:ext cx="434339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</a:rPr>
              <a:t>Role of a Postdoc: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Carry out research in support of Argonne and DOE 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Meet deliverables as discussed with Supervisor and Principal Investigators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Build skills to enhance career transitions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>
                <a:solidFill>
                  <a:schemeClr val="accent3"/>
                </a:solidFill>
              </a:rPr>
              <a:t>How can Postdoctoral Appointees enhance their own experience?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Discuss career objectives with supervisors, mentors and group leaders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Maintain open communication with line management regarding research progress, challenges, and barriers to success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Be proactive in own professional development and career growth</a:t>
            </a:r>
          </a:p>
          <a:p>
            <a:r>
              <a:rPr lang="en-US" sz="1600" dirty="0"/>
              <a:t> </a:t>
            </a:r>
          </a:p>
          <a:p>
            <a:r>
              <a:rPr lang="en-US" sz="1600" dirty="0">
                <a:solidFill>
                  <a:schemeClr val="accent3"/>
                </a:solidFill>
              </a:rPr>
              <a:t>What do they need to be successful?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Clear roles and 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Open lines of communication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Opportunities to develop skills—both research and “soft”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5458254" y="4427207"/>
            <a:ext cx="3457573" cy="183127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5875">
            <a:solidFill>
              <a:schemeClr val="tx1">
                <a:lumMod val="50000"/>
              </a:schemeClr>
            </a:solidFill>
          </a:ln>
        </p:spPr>
        <p:txBody>
          <a:bodyPr wrap="square" lIns="182880" tIns="182880" rIns="182880" bIns="182880">
            <a:spAutoFit/>
          </a:bodyPr>
          <a:lstStyle/>
          <a:p>
            <a:pPr algn="ctr"/>
            <a:r>
              <a:rPr lang="en-US" sz="1400" i="1" dirty="0">
                <a:solidFill>
                  <a:schemeClr val="tx1">
                    <a:lumMod val="50000"/>
                  </a:schemeClr>
                </a:solidFill>
              </a:rPr>
              <a:t>“Postdoctoral appointments offer appointees the opportunity to extend technological skills, test</a:t>
            </a:r>
          </a:p>
          <a:p>
            <a:pPr algn="ctr"/>
            <a:r>
              <a:rPr lang="en-US" sz="1400" i="1" dirty="0">
                <a:solidFill>
                  <a:schemeClr val="tx1">
                    <a:lumMod val="50000"/>
                  </a:schemeClr>
                </a:solidFill>
              </a:rPr>
              <a:t>research capabilities, and develop the individual's potential for independent research.”</a:t>
            </a:r>
          </a:p>
          <a:p>
            <a:pPr algn="ctr"/>
            <a:r>
              <a:rPr lang="en-US" sz="1100" i="1" dirty="0">
                <a:solidFill>
                  <a:schemeClr val="tx1">
                    <a:lumMod val="50000"/>
                  </a:schemeClr>
                </a:solidFill>
              </a:rPr>
              <a:t>--from LMS-POL-38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29768"/>
          <a:stretch/>
        </p:blipFill>
        <p:spPr>
          <a:xfrm>
            <a:off x="5526278" y="671352"/>
            <a:ext cx="3389549" cy="370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21C0EE5F-7299-A344-817A-FF3B350D08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about all those forms?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3CE6ADB-D3F3-0A4D-BD9C-57C4A746EA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3825"/>
            <a:ext cx="457200" cy="182563"/>
          </a:xfrm>
        </p:spPr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11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76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40328"/>
            <a:ext cx="8229600" cy="1143000"/>
          </a:xfrm>
        </p:spPr>
        <p:txBody>
          <a:bodyPr/>
          <a:lstStyle/>
          <a:p>
            <a:r>
              <a:rPr lang="en-US" dirty="0"/>
              <a:t>Important documents for postdoc appointments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3212" y="723518"/>
          <a:ext cx="8691562" cy="5935374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898525">
                  <a:extLst>
                    <a:ext uri="{9D8B030D-6E8A-4147-A177-3AD203B41FA5}">
                      <a16:colId xmlns="" xmlns:a16="http://schemas.microsoft.com/office/drawing/2014/main" val="3850904169"/>
                    </a:ext>
                  </a:extLst>
                </a:gridCol>
                <a:gridCol w="3681827">
                  <a:extLst>
                    <a:ext uri="{9D8B030D-6E8A-4147-A177-3AD203B41FA5}">
                      <a16:colId xmlns="" xmlns:a16="http://schemas.microsoft.com/office/drawing/2014/main" val="3815041065"/>
                    </a:ext>
                  </a:extLst>
                </a:gridCol>
                <a:gridCol w="3111210">
                  <a:extLst>
                    <a:ext uri="{9D8B030D-6E8A-4147-A177-3AD203B41FA5}">
                      <a16:colId xmlns="" xmlns:a16="http://schemas.microsoft.com/office/drawing/2014/main" val="103155635"/>
                    </a:ext>
                  </a:extLst>
                </a:gridCol>
              </a:tblGrid>
              <a:tr h="507469">
                <a:tc>
                  <a:txBody>
                    <a:bodyPr/>
                    <a:lstStyle/>
                    <a:p>
                      <a:pPr marL="6731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Document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60907" marT="329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895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Purpose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60907" marT="329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When to Complete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T="32968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0931558"/>
                  </a:ext>
                </a:extLst>
              </a:tr>
              <a:tr h="1363501">
                <a:tc>
                  <a:txBody>
                    <a:bodyPr/>
                    <a:lstStyle/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Initial Discussion </a:t>
                      </a:r>
                    </a:p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Form, ANL-698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60907" marT="329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6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Establish research and career goals with supervisor</a:t>
                      </a:r>
                    </a:p>
                    <a:p>
                      <a:pPr marL="171450" marR="0" indent="-171450" algn="l">
                        <a:lnSpc>
                          <a:spcPct val="10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Set expectations for performance Identify key skills and development</a:t>
                      </a:r>
                    </a:p>
                    <a:p>
                      <a:pPr marL="171450" marR="0" indent="-17145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opportunities </a:t>
                      </a:r>
                    </a:p>
                    <a:p>
                      <a:pPr marL="171450" marR="0" indent="-17145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Set a baseline for research</a:t>
                      </a:r>
                    </a:p>
                    <a:p>
                      <a:pPr marL="171450" marR="0" indent="-17145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objectives</a:t>
                      </a:r>
                    </a:p>
                    <a:p>
                      <a:pPr marL="171450" marR="0" indent="-17145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Orient postdoc on Argonne culture and core values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R="182880" marT="1828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 marR="266065" indent="27876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1-3</a:t>
                      </a:r>
                      <a:r>
                        <a:rPr lang="en-US" sz="1400" baseline="0" dirty="0">
                          <a:effectLst/>
                        </a:rPr>
                        <a:t> Weeks following start date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T="32968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50655757"/>
                  </a:ext>
                </a:extLst>
              </a:tr>
              <a:tr h="647068">
                <a:tc>
                  <a:txBody>
                    <a:bodyPr/>
                    <a:lstStyle/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Mentoring </a:t>
                      </a:r>
                    </a:p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Agreement Form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60907" marT="329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Identify mentor of record</a:t>
                      </a: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Establish mentoring relationship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2880" marR="182880" marT="329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06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Within first 90 days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2880" marT="32968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87987778"/>
                  </a:ext>
                </a:extLst>
              </a:tr>
              <a:tr h="2347415">
                <a:tc>
                  <a:txBody>
                    <a:bodyPr/>
                    <a:lstStyle/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Annual </a:t>
                      </a:r>
                    </a:p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Development </a:t>
                      </a:r>
                    </a:p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Discussion Form, </a:t>
                      </a:r>
                    </a:p>
                    <a:p>
                      <a:pPr marL="6794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ANL-699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60907" marT="329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6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Reflect on accomplishments and progress towards goals</a:t>
                      </a:r>
                    </a:p>
                    <a:p>
                      <a:pPr marL="171450" marR="0" indent="-17145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6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Identify strengths as an early career researcher </a:t>
                      </a:r>
                    </a:p>
                    <a:p>
                      <a:pPr marL="171450" marR="7874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Establish goals—development and research—for the next year </a:t>
                      </a:r>
                    </a:p>
                    <a:p>
                      <a:pPr marL="171450" marR="7874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Reflect on mentoring goals </a:t>
                      </a:r>
                    </a:p>
                    <a:p>
                      <a:pPr marL="171450" marR="7874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Identify opportunities for professional development </a:t>
                      </a:r>
                    </a:p>
                    <a:p>
                      <a:pPr marL="171450" marR="7874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Obtain feedback from supervisor, mentor and division leadership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2880" marR="182880" marT="32968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139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Beginning 90 days from anniversary date, you should meet with your supervisor to discuss your accomplishments and goals and then complete the form.</a:t>
                      </a:r>
                    </a:p>
                    <a:p>
                      <a:pPr marL="171450" marR="8255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</a:rPr>
                        <a:t>This should be completed no less than 3 weeks prior to your anniversary date to avoid delays in extending your appointment.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3386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240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019708-1C5D-444E-BCD1-C11E5E190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8"/>
            <a:ext cx="8372901" cy="543174"/>
          </a:xfrm>
        </p:spPr>
        <p:txBody>
          <a:bodyPr anchor="b">
            <a:normAutofit/>
          </a:bodyPr>
          <a:lstStyle/>
          <a:p>
            <a:r>
              <a:rPr lang="en-US" dirty="0"/>
              <a:t>Initial development discussion (anl-698)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40FA3A2B-1D26-CE48-B0D5-16ECB918A8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1" y="918892"/>
            <a:ext cx="8372901" cy="4997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The ANL-698 focuses on 4 main questions.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="" xmlns:a16="http://schemas.microsoft.com/office/drawing/2014/main" id="{5D26459A-F424-4339-80B3-4DA8B156FE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343400" y="6473709"/>
            <a:ext cx="457200" cy="182880"/>
          </a:xfrm>
        </p:spPr>
        <p:txBody>
          <a:bodyPr/>
          <a:lstStyle/>
          <a:p>
            <a:pPr>
              <a:spcAft>
                <a:spcPts val="600"/>
              </a:spcAft>
            </a:pPr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="" xmlns:a16="http://schemas.microsoft.com/office/drawing/2014/main" id="{31418369-EF1A-714C-ADD0-98EB1449F4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016755"/>
              </p:ext>
            </p:extLst>
          </p:nvPr>
        </p:nvGraphicFramePr>
        <p:xfrm>
          <a:off x="457201" y="1699995"/>
          <a:ext cx="8372901" cy="4422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783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991" y="139685"/>
            <a:ext cx="8229600" cy="857250"/>
          </a:xfrm>
        </p:spPr>
        <p:txBody>
          <a:bodyPr/>
          <a:lstStyle/>
          <a:p>
            <a:r>
              <a:rPr lang="en-US" dirty="0"/>
              <a:t>What else should postdocs be learning?</a:t>
            </a: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327991" y="568310"/>
          <a:ext cx="8663609" cy="6143608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2189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446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476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Postdoctoral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Core Competency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Examples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3077">
                <a:tc>
                  <a:txBody>
                    <a:bodyPr/>
                    <a:lstStyle/>
                    <a:p>
                      <a:pPr algn="ctr"/>
                      <a:r>
                        <a:rPr lang="en-US" sz="1600" u="none" dirty="0"/>
                        <a:t> Discipline-specific conceptual knowledge</a:t>
                      </a:r>
                      <a:endParaRPr lang="en-US" sz="1600" b="1" u="none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Analytical approach to defining scientific questions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Broad based and cross-disciplinary knowledge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Detailed knowledge of specific research area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20574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4613">
                <a:tc>
                  <a:txBody>
                    <a:bodyPr/>
                    <a:lstStyle/>
                    <a:p>
                      <a:pPr algn="ctr"/>
                      <a:endParaRPr lang="en-US" sz="1600" u="none" dirty="0"/>
                    </a:p>
                    <a:p>
                      <a:pPr algn="ctr"/>
                      <a:r>
                        <a:rPr lang="en-US" sz="1600" u="none" dirty="0"/>
                        <a:t>Research skill development</a:t>
                      </a:r>
                      <a:br>
                        <a:rPr lang="en-US" sz="1600" u="none" dirty="0"/>
                      </a:br>
                      <a:endParaRPr lang="en-US" sz="1600" b="1" u="none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Research techniques and laboratory safety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Experimental design,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Data analysis and interpretation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Effective search strategies and critical evaluation of the literature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Grant application and scientific publishing processes 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20574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3077">
                <a:tc>
                  <a:txBody>
                    <a:bodyPr/>
                    <a:lstStyle/>
                    <a:p>
                      <a:pPr algn="ctr"/>
                      <a:endParaRPr lang="en-US" sz="1600" u="none" dirty="0"/>
                    </a:p>
                    <a:p>
                      <a:pPr algn="ctr"/>
                      <a:r>
                        <a:rPr lang="en-US" sz="1600" u="none" dirty="0"/>
                        <a:t>Communication skills</a:t>
                      </a:r>
                      <a:br>
                        <a:rPr lang="en-US" sz="1600" u="none" dirty="0"/>
                      </a:br>
                      <a:endParaRPr lang="en-US" sz="1600" b="1" u="none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Writing,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Speaking,</a:t>
                      </a:r>
                      <a:r>
                        <a:rPr lang="en-US" sz="1400" baseline="0" dirty="0"/>
                        <a:t> P</a:t>
                      </a:r>
                      <a:r>
                        <a:rPr lang="en-US" sz="1400" dirty="0"/>
                        <a:t>resenting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Interpersonal</a:t>
                      </a:r>
                      <a:r>
                        <a:rPr lang="en-US" sz="1400" baseline="0" dirty="0"/>
                        <a:t> and Networking</a:t>
                      </a:r>
                      <a:endParaRPr lang="en-US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Mentoring/Teaching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20574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21729">
                <a:tc>
                  <a:txBody>
                    <a:bodyPr/>
                    <a:lstStyle/>
                    <a:p>
                      <a:pPr algn="ctr"/>
                      <a:endParaRPr lang="en-US" sz="1600" u="none" dirty="0"/>
                    </a:p>
                    <a:p>
                      <a:pPr algn="ctr"/>
                      <a:r>
                        <a:rPr lang="en-US" sz="1600" u="none" dirty="0"/>
                        <a:t>Professionalism</a:t>
                      </a:r>
                      <a:br>
                        <a:rPr lang="en-US" sz="1600" u="none" dirty="0"/>
                      </a:br>
                      <a:endParaRPr lang="en-US" sz="1600" b="1" u="none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Inclusive</a:t>
                      </a:r>
                      <a:r>
                        <a:rPr lang="en-US" sz="1400" baseline="0" dirty="0"/>
                        <a:t> behavior, promoting diversity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Professional and workplace ethics and etiquette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Collaboration, professional service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Self-awareness, stress management, work/life integration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20574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83077">
                <a:tc>
                  <a:txBody>
                    <a:bodyPr/>
                    <a:lstStyle/>
                    <a:p>
                      <a:pPr algn="ctr"/>
                      <a:r>
                        <a:rPr lang="en-US" sz="1600" u="none" dirty="0"/>
                        <a:t>Leadership and management skills</a:t>
                      </a:r>
                      <a:endParaRPr lang="en-US" sz="1600" b="1" u="none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Project</a:t>
                      </a:r>
                      <a:r>
                        <a:rPr lang="en-US" sz="1400" baseline="0" dirty="0"/>
                        <a:t> management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Running meetings, delegating responsibilities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Teamwork, motivating &amp; connecting with others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20574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83077">
                <a:tc>
                  <a:txBody>
                    <a:bodyPr/>
                    <a:lstStyle/>
                    <a:p>
                      <a:pPr algn="ctr"/>
                      <a:r>
                        <a:rPr lang="en-US" sz="1600" u="none" dirty="0"/>
                        <a:t>Responsible conduct </a:t>
                      </a:r>
                    </a:p>
                    <a:p>
                      <a:pPr algn="ctr"/>
                      <a:r>
                        <a:rPr lang="en-US" sz="1600" u="none" dirty="0"/>
                        <a:t>of research</a:t>
                      </a:r>
                      <a:endParaRPr lang="en-US" sz="1600" b="1" u="none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Identifying &amp; mitigating research misconduct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Data sharing, publishing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Managing conflicts</a:t>
                      </a:r>
                      <a:r>
                        <a:rPr lang="en-US" sz="1400" baseline="0" dirty="0"/>
                        <a:t> of interest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20574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24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aseline="0" dirty="0"/>
                        <a:t>National Postdoctoral Association Core Competencies: </a:t>
                      </a:r>
                      <a:r>
                        <a:rPr lang="en-US" sz="900" dirty="0">
                          <a:hlinkClick r:id="rId3"/>
                        </a:rPr>
                        <a:t>http://www.nationalpostdoc.org/?CoreCompetencies</a:t>
                      </a:r>
                      <a:r>
                        <a:rPr lang="en-US" sz="900" dirty="0"/>
                        <a:t>  </a:t>
                      </a:r>
                      <a:endParaRPr lang="en-US" sz="900" b="1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081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C992BE-0651-FE4F-8B3C-0873943A7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8"/>
            <a:ext cx="8372901" cy="460591"/>
          </a:xfrm>
        </p:spPr>
        <p:txBody>
          <a:bodyPr anchor="b">
            <a:normAutofit/>
          </a:bodyPr>
          <a:lstStyle/>
          <a:p>
            <a:r>
              <a:rPr lang="en-US" dirty="0"/>
              <a:t>Annual development discussion (ANL-699)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A3C8F6A-B29A-4E42-8B97-F83014A20B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2" y="849342"/>
            <a:ext cx="7749250" cy="4997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/>
              <a:t>The ANL-699 is a chance to reflect on your accomplishments, strengths and development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="" xmlns:a16="http://schemas.microsoft.com/office/drawing/2014/main" id="{E9D9B255-BE88-4E00-93EA-12A873D13C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343400" y="6473709"/>
            <a:ext cx="457200" cy="182880"/>
          </a:xfrm>
        </p:spPr>
        <p:txBody>
          <a:bodyPr/>
          <a:lstStyle/>
          <a:p>
            <a:pPr>
              <a:spcAft>
                <a:spcPts val="600"/>
              </a:spcAft>
            </a:pPr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="" xmlns:a16="http://schemas.microsoft.com/office/drawing/2014/main" id="{AE52C6D6-5B5B-7B42-9954-0DB467DD14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4347987"/>
              </p:ext>
            </p:extLst>
          </p:nvPr>
        </p:nvGraphicFramePr>
        <p:xfrm>
          <a:off x="457201" y="1699995"/>
          <a:ext cx="8372901" cy="4422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050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4862D7-04D9-44DD-B89C-CC7AA68F6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can I find postdoc resources?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F428246-33CA-4265-A691-66C8DB1F31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2523" t="16615" r="35684" b="3693"/>
          <a:stretch/>
        </p:blipFill>
        <p:spPr>
          <a:xfrm>
            <a:off x="3066622" y="883208"/>
            <a:ext cx="5855980" cy="545483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24C1742B-5CF5-420E-BC46-E8AE97A26FA4}"/>
              </a:ext>
            </a:extLst>
          </p:cNvPr>
          <p:cNvGraphicFramePr/>
          <p:nvPr/>
        </p:nvGraphicFramePr>
        <p:xfrm>
          <a:off x="366861" y="883208"/>
          <a:ext cx="2609421" cy="5625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2749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resources and connecting to the postdoc community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73338" y="1156881"/>
            <a:ext cx="8229600" cy="540906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2"/>
                </a:solidFill>
              </a:rPr>
              <a:t>Postdoc-events email list:</a:t>
            </a:r>
            <a:endParaRPr lang="en-US" sz="1800" b="1" dirty="0" smtClean="0">
              <a:solidFill>
                <a:schemeClr val="accent2"/>
              </a:solidFill>
            </a:endParaRPr>
          </a:p>
          <a:p>
            <a:pPr lvl="1"/>
            <a:r>
              <a:rPr lang="en-US" sz="1800" dirty="0" smtClean="0"/>
              <a:t>For visiting postdocs and others who are working at Argonne and want to be included in Postdoc Office and Postdoc Society events</a:t>
            </a:r>
            <a:endParaRPr lang="en-US" sz="1800" dirty="0" smtClean="0"/>
          </a:p>
          <a:p>
            <a:pPr lvl="1"/>
            <a:r>
              <a:rPr lang="en-US" sz="1800" dirty="0" smtClean="0"/>
              <a:t>Subscribe </a:t>
            </a:r>
            <a:r>
              <a:rPr lang="en-US" sz="1800" dirty="0"/>
              <a:t>at </a:t>
            </a:r>
            <a:r>
              <a:rPr lang="en-US" sz="1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/>
                </a:solidFill>
                <a:hlinkClick r:id="rId2"/>
              </a:rPr>
              <a:t>https://lists.anl.gov/mailman/listinfo/postdoc-events</a:t>
            </a:r>
            <a:r>
              <a:rPr lang="en-US" sz="1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/>
                </a:solidFill>
              </a:rPr>
              <a:t> </a:t>
            </a:r>
            <a:r>
              <a:rPr lang="en-US" sz="1800" dirty="0" smtClean="0">
                <a:solidFill>
                  <a:srgbClr val="00609C"/>
                </a:solidFill>
              </a:rPr>
              <a:t>(Argonne DASH or VPN required)</a:t>
            </a:r>
            <a:endParaRPr lang="en-US" sz="1800" dirty="0" smtClean="0">
              <a:solidFill>
                <a:srgbClr val="00609C"/>
              </a:solidFill>
            </a:endParaRPr>
          </a:p>
          <a:p>
            <a:pPr lvl="1"/>
            <a:r>
              <a:rPr lang="en-US" sz="1800" dirty="0" smtClean="0"/>
              <a:t>NOTE: Argonne postdocs and Argonne Scholars are automatically added to the HR-generated email list, </a:t>
            </a:r>
            <a:r>
              <a:rPr lang="en-US" sz="1800" u="sng" dirty="0" smtClean="0">
                <a:ln>
                  <a:solidFill>
                    <a:srgbClr val="671016"/>
                  </a:solidFill>
                </a:ln>
                <a:solidFill>
                  <a:schemeClr val="accent6"/>
                </a:solidFill>
                <a:hlinkClick r:id="rId3"/>
              </a:rPr>
              <a:t>postdoc@anl.gov</a:t>
            </a:r>
            <a:r>
              <a:rPr lang="en-US" sz="1800" u="sng" dirty="0">
                <a:ln>
                  <a:solidFill>
                    <a:srgbClr val="671016"/>
                  </a:solidFill>
                </a:ln>
                <a:solidFill>
                  <a:schemeClr val="accent6"/>
                </a:solidFill>
              </a:rPr>
              <a:t> </a:t>
            </a:r>
            <a:endParaRPr lang="en-US" sz="1800" u="sng" dirty="0" smtClean="0">
              <a:ln>
                <a:solidFill>
                  <a:srgbClr val="671016"/>
                </a:solidFill>
              </a:ln>
              <a:solidFill>
                <a:schemeClr val="accent6"/>
              </a:solidFill>
            </a:endParaRPr>
          </a:p>
          <a:p>
            <a:pPr lvl="1"/>
            <a:endParaRPr lang="en-US" sz="1800" dirty="0"/>
          </a:p>
          <a:p>
            <a:pPr marL="0" indent="-47625">
              <a:buNone/>
            </a:pPr>
            <a:r>
              <a:rPr lang="en-US" sz="1800" b="1" dirty="0" smtClean="0">
                <a:solidFill>
                  <a:schemeClr val="accent2"/>
                </a:solidFill>
              </a:rPr>
              <a:t>Postdoctoral Society of Argonne:</a:t>
            </a:r>
            <a:endParaRPr lang="en-US" sz="2400" dirty="0"/>
          </a:p>
          <a:p>
            <a:pPr marL="498871" lvl="1" indent="-285750"/>
            <a:r>
              <a:rPr lang="en-US" sz="1800" dirty="0" smtClean="0"/>
              <a:t>Check out the </a:t>
            </a:r>
            <a:r>
              <a:rPr lang="en-US" sz="1800" u="sng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  <a:hlinkClick r:id="rId4"/>
              </a:rPr>
              <a:t>PSA MyArgonne page </a:t>
            </a:r>
            <a:r>
              <a:rPr lang="en-US" sz="1800" dirty="0" smtClean="0"/>
              <a:t>for information on PSA mission, initiatives and activities</a:t>
            </a:r>
          </a:p>
          <a:p>
            <a:pPr marL="498871" lvl="1" indent="-285750"/>
            <a:r>
              <a:rPr lang="en-US" sz="1800" dirty="0" smtClean="0"/>
              <a:t>Connect with postdocs on the </a:t>
            </a:r>
            <a:r>
              <a:rPr lang="en-US" sz="1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hlinkClick r:id="rId5"/>
              </a:rPr>
              <a:t>PSA Slack Channel</a:t>
            </a:r>
            <a:endParaRPr lang="en-US" sz="1800" dirty="0" smtClean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  <a:p>
            <a:pPr marL="0" indent="-47625">
              <a:buNone/>
            </a:pPr>
            <a:endParaRPr lang="en-US" sz="1800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  <a:p>
            <a:pPr marL="0" indent="-47625">
              <a:buNone/>
            </a:pPr>
            <a:r>
              <a:rPr lang="en-US" sz="1800" b="1" dirty="0" smtClean="0">
                <a:solidFill>
                  <a:schemeClr val="accent2"/>
                </a:solidFill>
              </a:rPr>
              <a:t>Postdoc Program Resources Box Folder:</a:t>
            </a:r>
          </a:p>
          <a:p>
            <a:pPr marL="556021" lvl="1" indent="-342900"/>
            <a:r>
              <a:rPr lang="en-US" sz="1800" dirty="0" smtClean="0">
                <a:solidFill>
                  <a:srgbClr val="232425"/>
                </a:solidFill>
              </a:rPr>
              <a:t>Access resources for career &amp; professional development, mentoring, acclimating to the area and working in the US</a:t>
            </a:r>
          </a:p>
          <a:p>
            <a:pPr marL="556021" lvl="1" indent="-342900"/>
            <a:r>
              <a:rPr lang="en-US" sz="1800" dirty="0" smtClean="0">
                <a:solidFill>
                  <a:srgbClr val="232425"/>
                </a:solidFill>
              </a:rPr>
              <a:t>Materials for postdocs, mentors and supervisors available</a:t>
            </a:r>
          </a:p>
          <a:p>
            <a:pPr marL="556021" lvl="1" indent="-342900"/>
            <a:r>
              <a:rPr lang="en-US" sz="1800" dirty="0" smtClean="0">
                <a:solidFill>
                  <a:srgbClr val="232425"/>
                </a:solidFill>
              </a:rPr>
              <a:t>Box Link</a:t>
            </a:r>
            <a:r>
              <a:rPr lang="en-US" sz="1800" dirty="0" smtClean="0">
                <a:solidFill>
                  <a:schemeClr val="accent2"/>
                </a:solidFill>
              </a:rPr>
              <a:t>: </a:t>
            </a:r>
            <a:r>
              <a:rPr lang="mr-IN" sz="1600" dirty="0">
                <a:ln>
                  <a:solidFill>
                    <a:srgbClr val="660066"/>
                  </a:solidFill>
                </a:ln>
                <a:solidFill>
                  <a:schemeClr val="accent2"/>
                </a:solidFill>
                <a:hlinkClick r:id="rId6"/>
              </a:rPr>
              <a:t>https://anl.box.com/v/</a:t>
            </a:r>
            <a:r>
              <a:rPr lang="mr-IN" sz="1600" dirty="0" smtClean="0">
                <a:ln>
                  <a:solidFill>
                    <a:srgbClr val="660066"/>
                  </a:solidFill>
                </a:ln>
                <a:solidFill>
                  <a:schemeClr val="accent2"/>
                </a:solidFill>
                <a:hlinkClick r:id="rId6"/>
              </a:rPr>
              <a:t>PostdocProgramMaterials</a:t>
            </a:r>
            <a:r>
              <a:rPr lang="en-US" sz="1800" dirty="0" smtClean="0">
                <a:solidFill>
                  <a:schemeClr val="accent2"/>
                </a:solidFill>
              </a:rPr>
              <a:t> </a:t>
            </a:r>
          </a:p>
          <a:p>
            <a:pPr marL="556021" lvl="1" indent="-342900"/>
            <a:endParaRPr lang="en-US" sz="1800" dirty="0"/>
          </a:p>
          <a:p>
            <a:pPr marL="0" indent="-47625">
              <a:buNone/>
            </a:pPr>
            <a:endParaRPr lang="en-US" sz="1800" dirty="0" smtClean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99745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CELS Postdoctoral mentoring program coordinators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737" y="13600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Divisional Postdoctoral Mentoring Program </a:t>
            </a:r>
            <a:r>
              <a:rPr lang="en-US" sz="2000" b="1" smtClean="0">
                <a:solidFill>
                  <a:schemeClr val="accent2"/>
                </a:solidFill>
              </a:rPr>
              <a:t>Coordinators</a:t>
            </a:r>
            <a:r>
              <a:rPr lang="en-US" sz="2000" b="1" smtClean="0">
                <a:solidFill>
                  <a:schemeClr val="accent2"/>
                </a:solidFill>
              </a:rPr>
              <a:t>:</a:t>
            </a:r>
          </a:p>
          <a:p>
            <a:pPr marL="0" indent="0">
              <a:buNone/>
            </a:pPr>
            <a:endParaRPr lang="en-US" sz="2000" b="1" dirty="0" smtClean="0">
              <a:solidFill>
                <a:schemeClr val="accent2"/>
              </a:solidFill>
            </a:endParaRPr>
          </a:p>
          <a:p>
            <a:pPr lvl="1"/>
            <a:r>
              <a:rPr lang="en-US" sz="2000" dirty="0" smtClean="0"/>
              <a:t>Assist new postdocs with finding mentors</a:t>
            </a:r>
          </a:p>
          <a:p>
            <a:pPr lvl="1"/>
            <a:r>
              <a:rPr lang="en-US" sz="2000" dirty="0" smtClean="0"/>
              <a:t>Promote mentoring within divisions</a:t>
            </a:r>
          </a:p>
          <a:p>
            <a:pPr lvl="1"/>
            <a:r>
              <a:rPr lang="en-US" sz="2000" dirty="0" smtClean="0"/>
              <a:t>Serve as a liaison with the postdoc office </a:t>
            </a:r>
          </a:p>
          <a:p>
            <a:pPr lvl="1"/>
            <a:endParaRPr lang="en-US" sz="2000" dirty="0"/>
          </a:p>
          <a:p>
            <a:pPr marL="0" indent="-47625"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Current CELS Coordinators</a:t>
            </a:r>
            <a:r>
              <a:rPr lang="en-US" sz="2000" b="1" dirty="0" smtClean="0">
                <a:solidFill>
                  <a:schemeClr val="accent2"/>
                </a:solidFill>
              </a:rPr>
              <a:t>:</a:t>
            </a:r>
          </a:p>
          <a:p>
            <a:pPr marL="0" indent="-47625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CPS: Paul Romano</a:t>
            </a:r>
          </a:p>
          <a:p>
            <a:pPr lvl="1"/>
            <a:r>
              <a:rPr lang="en-US" sz="2000" dirty="0" smtClean="0"/>
              <a:t>DSL: Justin Wozniak</a:t>
            </a:r>
          </a:p>
          <a:p>
            <a:pPr lvl="1"/>
            <a:r>
              <a:rPr lang="en-US" sz="2000" dirty="0" smtClean="0"/>
              <a:t>EVS: Cristina </a:t>
            </a:r>
            <a:r>
              <a:rPr lang="en-US" sz="2000" dirty="0" err="1" smtClean="0"/>
              <a:t>Negri</a:t>
            </a:r>
            <a:endParaRPr lang="en-US" sz="2000" dirty="0" smtClean="0"/>
          </a:p>
          <a:p>
            <a:pPr lvl="1"/>
            <a:r>
              <a:rPr lang="en-US" sz="2000" dirty="0" smtClean="0"/>
              <a:t>LCF:  </a:t>
            </a:r>
            <a:r>
              <a:rPr lang="en-US" sz="2000" dirty="0" err="1" smtClean="0"/>
              <a:t>Vitali</a:t>
            </a:r>
            <a:r>
              <a:rPr lang="en-US" sz="2000" dirty="0" smtClean="0"/>
              <a:t> </a:t>
            </a:r>
            <a:r>
              <a:rPr lang="en-US" sz="2000" dirty="0" err="1" smtClean="0"/>
              <a:t>Morozov</a:t>
            </a:r>
            <a:endParaRPr lang="en-US" sz="2000" dirty="0" smtClean="0"/>
          </a:p>
          <a:p>
            <a:pPr lvl="1"/>
            <a:r>
              <a:rPr lang="en-US" sz="2000" dirty="0" smtClean="0"/>
              <a:t>MCS: Tom </a:t>
            </a:r>
            <a:r>
              <a:rPr lang="en-US" sz="2000" dirty="0" err="1" smtClean="0"/>
              <a:t>Peterka</a:t>
            </a:r>
            <a:endParaRPr lang="en-US" sz="2000" dirty="0" smtClean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23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“postdoc”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326161"/>
            <a:ext cx="8372901" cy="4422776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/>
              <a:t>A </a:t>
            </a:r>
            <a:r>
              <a:rPr lang="en-US" sz="2800" b="1" i="1" dirty="0"/>
              <a:t>postdoctoral</a:t>
            </a:r>
            <a:r>
              <a:rPr lang="en-US" sz="2800" i="1" dirty="0"/>
              <a:t> scholar ("</a:t>
            </a:r>
            <a:r>
              <a:rPr lang="en-US" sz="2800" b="1" i="1" dirty="0"/>
              <a:t>postdoc</a:t>
            </a:r>
            <a:r>
              <a:rPr lang="en-US" sz="2800" i="1" dirty="0"/>
              <a:t>") is an individual holding a doctoral degree who is engaged in a </a:t>
            </a:r>
            <a:r>
              <a:rPr lang="en-US" sz="2800" b="1" i="1" dirty="0">
                <a:solidFill>
                  <a:srgbClr val="7030A0"/>
                </a:solidFill>
              </a:rPr>
              <a:t>temporary period </a:t>
            </a:r>
            <a:r>
              <a:rPr lang="en-US" sz="2800" i="1" dirty="0"/>
              <a:t>of </a:t>
            </a:r>
            <a:r>
              <a:rPr lang="en-US" sz="2800" b="1" i="1" dirty="0">
                <a:solidFill>
                  <a:srgbClr val="7030A0"/>
                </a:solidFill>
              </a:rPr>
              <a:t>mentored </a:t>
            </a:r>
            <a:r>
              <a:rPr lang="en-US" sz="2800" i="1" dirty="0"/>
              <a:t>research and/or scholarly training for the purpose of acquiring the </a:t>
            </a:r>
            <a:r>
              <a:rPr lang="en-US" sz="2800" b="1" i="1" dirty="0">
                <a:solidFill>
                  <a:srgbClr val="7030A0"/>
                </a:solidFill>
              </a:rPr>
              <a:t>professional skills </a:t>
            </a:r>
            <a:r>
              <a:rPr lang="en-US" sz="2800" i="1" dirty="0"/>
              <a:t>needed to </a:t>
            </a:r>
            <a:r>
              <a:rPr lang="en-US" sz="2800" b="1" i="1" dirty="0">
                <a:solidFill>
                  <a:srgbClr val="7030A0"/>
                </a:solidFill>
              </a:rPr>
              <a:t>pursue a career path </a:t>
            </a:r>
            <a:r>
              <a:rPr lang="en-US" sz="2800" i="1" dirty="0"/>
              <a:t>of </a:t>
            </a:r>
            <a:r>
              <a:rPr lang="en-US" sz="2800" b="1" i="1" dirty="0">
                <a:solidFill>
                  <a:srgbClr val="7030A0"/>
                </a:solidFill>
              </a:rPr>
              <a:t>his or her choosing</a:t>
            </a:r>
            <a:r>
              <a:rPr lang="en-US" sz="2800" i="1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000" dirty="0"/>
              <a:t>Endorsed by the National Postdoctoral Association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AAC5A-9C4F-4278-920D-DF2BAB595749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74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372901" cy="499719"/>
          </a:xfrm>
        </p:spPr>
        <p:txBody>
          <a:bodyPr/>
          <a:lstStyle/>
          <a:p>
            <a:r>
              <a:rPr lang="en-US" dirty="0"/>
              <a:t>Sample Postdoctoral timeline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71525" y="1336020"/>
          <a:ext cx="8372475" cy="4461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6774" y="836305"/>
            <a:ext cx="8372901" cy="499715"/>
          </a:xfrm>
        </p:spPr>
        <p:txBody>
          <a:bodyPr/>
          <a:lstStyle/>
          <a:p>
            <a:r>
              <a:rPr lang="en-US" sz="1800" dirty="0"/>
              <a:t>Postdoctoral Appointments are temporary by design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AAC5A-9C4F-4278-920D-DF2BAB595749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Explosion 1 8"/>
          <p:cNvSpPr/>
          <p:nvPr/>
        </p:nvSpPr>
        <p:spPr>
          <a:xfrm>
            <a:off x="6351373" y="828068"/>
            <a:ext cx="2792627" cy="2718486"/>
          </a:xfrm>
          <a:prstGeom prst="irregularSeal1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Permanent career!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2180" y="3566865"/>
            <a:ext cx="1548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ANL-698 Mentoring Plan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4478" y="2711123"/>
            <a:ext cx="1677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ANL-699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Review Goals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4769" y="1918067"/>
            <a:ext cx="1677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ANL-699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Career Plan </a:t>
            </a:r>
          </a:p>
        </p:txBody>
      </p:sp>
    </p:spTree>
    <p:extLst>
      <p:ext uri="{BB962C8B-B14F-4D97-AF65-F5344CB8AC3E}">
        <p14:creationId xmlns:p14="http://schemas.microsoft.com/office/powerpoint/2010/main" val="277182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49" y="4375"/>
            <a:ext cx="8548901" cy="543391"/>
          </a:xfrm>
        </p:spPr>
        <p:txBody>
          <a:bodyPr/>
          <a:lstStyle/>
          <a:p>
            <a:r>
              <a:rPr lang="en-US" dirty="0"/>
              <a:t>What is the purpose of a postdoc? What do they need?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2" t="10992" r="15040" b="9636"/>
          <a:stretch/>
        </p:blipFill>
        <p:spPr>
          <a:xfrm>
            <a:off x="4235669" y="1526258"/>
            <a:ext cx="4594434" cy="4038266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85548" y="595398"/>
            <a:ext cx="8372901" cy="499715"/>
          </a:xfrm>
        </p:spPr>
        <p:txBody>
          <a:bodyPr/>
          <a:lstStyle/>
          <a:p>
            <a:r>
              <a:rPr lang="en-US" sz="1800" dirty="0"/>
              <a:t>Major Themes </a:t>
            </a:r>
            <a:r>
              <a:rPr lang="en-US" sz="1800" dirty="0" smtClean="0"/>
              <a:t>Emerged Over the Years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4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2098" y="1037012"/>
            <a:ext cx="39913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</a:rPr>
              <a:t>Postdocs are here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Learn new things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Expand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Broaden experience and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Learn to become independent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Get to next step of career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>
                <a:solidFill>
                  <a:schemeClr val="accent3"/>
                </a:solidFill>
              </a:rPr>
              <a:t>What do they need?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Broad perspectives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Connections/Networking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Guidance—career and technical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Independence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>
                <a:solidFill>
                  <a:schemeClr val="accent3"/>
                </a:solidFill>
              </a:rPr>
              <a:t>What skills do they need?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How to secure 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Communication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Critical thinking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Teamwork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 connections and proposals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Skills “beyond science”</a:t>
            </a:r>
          </a:p>
        </p:txBody>
      </p:sp>
    </p:spTree>
    <p:extLst>
      <p:ext uri="{BB962C8B-B14F-4D97-AF65-F5344CB8AC3E}">
        <p14:creationId xmlns:p14="http://schemas.microsoft.com/office/powerpoint/2010/main" val="153365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75F852-6C87-4C5C-BFB5-6E092A2A0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8"/>
            <a:ext cx="8372901" cy="828948"/>
          </a:xfrm>
        </p:spPr>
        <p:txBody>
          <a:bodyPr anchor="b">
            <a:normAutofit/>
          </a:bodyPr>
          <a:lstStyle/>
          <a:p>
            <a:r>
              <a:rPr lang="en-US" dirty="0"/>
              <a:t>Postdoc development needs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="" xmlns:a16="http://schemas.microsoft.com/office/drawing/2014/main" id="{6CF4E7EF-442A-4BAC-B532-E9AD23C370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1" y="1168750"/>
            <a:ext cx="8372901" cy="499715"/>
          </a:xfrm>
        </p:spPr>
        <p:txBody>
          <a:bodyPr/>
          <a:lstStyle/>
          <a:p>
            <a:r>
              <a:rPr lang="en-US" dirty="0"/>
              <a:t>Career exploration, building professional skills, planning for next steps to get to the next stage of their career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="" xmlns:a16="http://schemas.microsoft.com/office/drawing/2014/main" id="{B8A984D7-387C-442D-A112-6EF7155904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343400" y="6473709"/>
            <a:ext cx="457200" cy="182880"/>
          </a:xfrm>
        </p:spPr>
        <p:txBody>
          <a:bodyPr/>
          <a:lstStyle/>
          <a:p>
            <a:pPr>
              <a:spcAft>
                <a:spcPts val="600"/>
              </a:spcAft>
            </a:pPr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73343EF8-7453-4AF0-A8BC-15A326025A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9275857"/>
              </p:ext>
            </p:extLst>
          </p:nvPr>
        </p:nvGraphicFramePr>
        <p:xfrm>
          <a:off x="457201" y="1699994"/>
          <a:ext cx="8372901" cy="4883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Notched Right Arrow 2">
            <a:extLst>
              <a:ext uri="{FF2B5EF4-FFF2-40B4-BE49-F238E27FC236}">
                <a16:creationId xmlns="" xmlns:a16="http://schemas.microsoft.com/office/drawing/2014/main" id="{1ED36338-089F-A146-B66B-87939DB117C2}"/>
              </a:ext>
            </a:extLst>
          </p:cNvPr>
          <p:cNvSpPr/>
          <p:nvPr/>
        </p:nvSpPr>
        <p:spPr>
          <a:xfrm>
            <a:off x="6227180" y="3429000"/>
            <a:ext cx="914399" cy="393539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ross 6">
            <a:extLst>
              <a:ext uri="{FF2B5EF4-FFF2-40B4-BE49-F238E27FC236}">
                <a16:creationId xmlns="" xmlns:a16="http://schemas.microsoft.com/office/drawing/2014/main" id="{FD68AECC-5464-FA49-8C3E-CAE580DCB1E0}"/>
              </a:ext>
            </a:extLst>
          </p:cNvPr>
          <p:cNvSpPr/>
          <p:nvPr/>
        </p:nvSpPr>
        <p:spPr>
          <a:xfrm>
            <a:off x="2199189" y="3347977"/>
            <a:ext cx="548640" cy="555584"/>
          </a:xfrm>
          <a:prstGeom prst="plus">
            <a:avLst>
              <a:gd name="adj" fmla="val 37658"/>
            </a:avLst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="" xmlns:a16="http://schemas.microsoft.com/office/drawing/2014/main" id="{4672FF96-2FC9-B340-9F28-7B6A8B4B9B13}"/>
              </a:ext>
            </a:extLst>
          </p:cNvPr>
          <p:cNvSpPr/>
          <p:nvPr/>
        </p:nvSpPr>
        <p:spPr>
          <a:xfrm>
            <a:off x="4213184" y="3347977"/>
            <a:ext cx="548640" cy="555584"/>
          </a:xfrm>
          <a:prstGeom prst="plus">
            <a:avLst>
              <a:gd name="adj" fmla="val 37658"/>
            </a:avLst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6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549" y="0"/>
            <a:ext cx="8372901" cy="621544"/>
          </a:xfrm>
        </p:spPr>
        <p:txBody>
          <a:bodyPr/>
          <a:lstStyle/>
          <a:p>
            <a:r>
              <a:rPr lang="en-US" dirty="0"/>
              <a:t>The postdoc experience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600199" y="911021"/>
            <a:ext cx="5943599" cy="499715"/>
          </a:xfrm>
        </p:spPr>
        <p:txBody>
          <a:bodyPr/>
          <a:lstStyle/>
          <a:p>
            <a:pPr algn="ctr"/>
            <a:r>
              <a:rPr lang="en-US" sz="2000" dirty="0"/>
              <a:t>The Postdoc, Supervisor and Mentor each play a role in postdoc development.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6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743532"/>
              </p:ext>
            </p:extLst>
          </p:nvPr>
        </p:nvGraphicFramePr>
        <p:xfrm>
          <a:off x="457200" y="1700213"/>
          <a:ext cx="8372475" cy="4422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319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65625"/>
            <a:ext cx="8372901" cy="387514"/>
          </a:xfrm>
        </p:spPr>
        <p:txBody>
          <a:bodyPr/>
          <a:lstStyle/>
          <a:p>
            <a:r>
              <a:rPr lang="en-US" dirty="0"/>
              <a:t>What can supervisors do to support postdocs?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695857" y="1492452"/>
          <a:ext cx="5134243" cy="406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0" y="585361"/>
            <a:ext cx="8372901" cy="499715"/>
          </a:xfrm>
        </p:spPr>
        <p:txBody>
          <a:bodyPr/>
          <a:lstStyle/>
          <a:p>
            <a:r>
              <a:rPr lang="en-US" sz="1800" dirty="0"/>
              <a:t>Supervisors can impact a postdoc’s experience and career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7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5465" y="917235"/>
            <a:ext cx="447513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</a:rPr>
              <a:t>Impact of Supervisors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Open opportunities for postdoc to “own” their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Established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Encourage learning by doing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Impact on career paths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3"/>
                </a:solidFill>
              </a:rPr>
              <a:t>Provide letters of recommendation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r>
              <a:rPr lang="en-US" sz="1600" dirty="0">
                <a:solidFill>
                  <a:schemeClr val="accent3"/>
                </a:solidFill>
              </a:rPr>
              <a:t>Supervisor 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Onboard postdoc and help acclimate to work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Meet regularly with postdocs to discuss research and provide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Provide opportunities for authorship, presentations, proposal writing and other means of establishing independence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Give postdocs a chance to explore ideas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  <a:p>
            <a:r>
              <a:rPr lang="en-US" sz="1600" dirty="0">
                <a:solidFill>
                  <a:schemeClr val="accent3"/>
                </a:solidFill>
              </a:rPr>
              <a:t>Supervisor as Mentor?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Consider impact on postdoc’s career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Make connections within and beyond your division to foster collaboration and expand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Foster independence</a:t>
            </a:r>
          </a:p>
        </p:txBody>
      </p:sp>
    </p:spTree>
    <p:extLst>
      <p:ext uri="{BB962C8B-B14F-4D97-AF65-F5344CB8AC3E}">
        <p14:creationId xmlns:p14="http://schemas.microsoft.com/office/powerpoint/2010/main" val="402625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372901" cy="360793"/>
          </a:xfrm>
        </p:spPr>
        <p:txBody>
          <a:bodyPr/>
          <a:lstStyle/>
          <a:p>
            <a:r>
              <a:rPr lang="en-US" dirty="0"/>
              <a:t>The Role of the Mentor in postdoc development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1" y="675412"/>
            <a:ext cx="8372901" cy="499715"/>
          </a:xfrm>
        </p:spPr>
        <p:txBody>
          <a:bodyPr/>
          <a:lstStyle/>
          <a:p>
            <a:r>
              <a:rPr lang="en-US" sz="1800" dirty="0"/>
              <a:t>Mentors can help broaden perspectives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8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7" name="Picture 6" descr="Always look on the bright side | Courage to make connections!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6" r="18501"/>
          <a:stretch/>
        </p:blipFill>
        <p:spPr>
          <a:xfrm>
            <a:off x="5263532" y="1648092"/>
            <a:ext cx="3746452" cy="31236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1959" y="1071801"/>
            <a:ext cx="453732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</a:rPr>
              <a:t>Seek a mentor who: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Is outside line management or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Has a different experience or perspective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Can be an independent source of guidance and advice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Complements your supervisor’s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>
                <a:solidFill>
                  <a:schemeClr val="accent3"/>
                </a:solidFill>
              </a:rPr>
              <a:t>Value add of mentors: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Expand networks, especially outside the group or division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Serve as a “sounding board” for postdoc issues and advocate for postdocs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Expand mentee’s outlook and perspectives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Help postdocs understand culture, expectations and rights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>
                <a:solidFill>
                  <a:schemeClr val="accent3"/>
                </a:solidFill>
              </a:rPr>
              <a:t>Role of mentor versus supervisor?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Mentoring focuses on the professional and personal growth of the mentee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Supervision also focuses on the postdoc’s performance, work environment and meeting research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0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988" y="0"/>
            <a:ext cx="8372901" cy="855229"/>
          </a:xfrm>
        </p:spPr>
        <p:txBody>
          <a:bodyPr/>
          <a:lstStyle/>
          <a:p>
            <a:r>
              <a:rPr lang="en-US" dirty="0"/>
              <a:t>What can </a:t>
            </a:r>
            <a:r>
              <a:rPr lang="en-US" dirty="0" smtClean="0"/>
              <a:t>leadership do </a:t>
            </a:r>
            <a:r>
              <a:rPr lang="en-US" dirty="0"/>
              <a:t>to support postdocs?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AAC5A-9C4F-4278-920D-DF2BAB595749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1" y="1010245"/>
            <a:ext cx="5054252" cy="5847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Role of </a:t>
            </a:r>
            <a:r>
              <a:rPr lang="en-US" dirty="0" smtClean="0">
                <a:solidFill>
                  <a:srgbClr val="4D008C"/>
                </a:solidFill>
                <a:latin typeface="Arial"/>
              </a:rPr>
              <a:t>Division/Group/Department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4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Leaders: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008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Support supervisors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 guidance to all staff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Help manage relationships within the group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can a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4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Leaders enhance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postdoc experience?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Reinforce expectations for staff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Help manage relationships with PI’s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Help manage issues within the group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 mindful of postdoc accomplishments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do we need to be successful?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Clarity around roles and expectations, regardless of funding source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Leverage and support within the group and from the division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Clear path for issues management—who to go to, when and for what?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 descr="&lt;strong&gt;Leadership&lt;/strong&gt; IS a geriatrics competency | GeriPal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262" y="1911524"/>
            <a:ext cx="320984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Mentoring LOE Feb 2016">
  <a:themeElements>
    <a:clrScheme name="Argonne General Purpose Template">
      <a:dk1>
        <a:srgbClr val="47484A"/>
      </a:dk1>
      <a:lt1>
        <a:srgbClr val="FFFFFF"/>
      </a:lt1>
      <a:dk2>
        <a:srgbClr val="0082CA"/>
      </a:dk2>
      <a:lt2>
        <a:srgbClr val="ECAA00"/>
      </a:lt2>
      <a:accent1>
        <a:srgbClr val="7AB800"/>
      </a:accent1>
      <a:accent2>
        <a:srgbClr val="00609C"/>
      </a:accent2>
      <a:accent3>
        <a:srgbClr val="4D008C"/>
      </a:accent3>
      <a:accent4>
        <a:srgbClr val="FF7900"/>
      </a:accent4>
      <a:accent5>
        <a:srgbClr val="00A19C"/>
      </a:accent5>
      <a:accent6>
        <a:srgbClr val="CD202C"/>
      </a:accent6>
      <a:hlink>
        <a:srgbClr val="000000"/>
      </a:hlink>
      <a:folHlink>
        <a:srgbClr val="7677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1903</Words>
  <Application>Microsoft Macintosh PowerPoint</Application>
  <PresentationFormat>On-screen Show (4:3)</PresentationFormat>
  <Paragraphs>320</Paragraphs>
  <Slides>18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Mentoring LOE Feb 2016</vt:lpstr>
      <vt:lpstr>Getting ready to postdoc:  role of postdocs, supervisors and mentors in postdoc development and quick guide for ANL-698, ANL-699 and mentoring forms</vt:lpstr>
      <vt:lpstr>Definition of “postdoc”</vt:lpstr>
      <vt:lpstr>Sample Postdoctoral timeline</vt:lpstr>
      <vt:lpstr>What is the purpose of a postdoc? What do they need?</vt:lpstr>
      <vt:lpstr>Postdoc development needs</vt:lpstr>
      <vt:lpstr>The postdoc experience</vt:lpstr>
      <vt:lpstr>What can supervisors do to support postdocs?</vt:lpstr>
      <vt:lpstr>The Role of the Mentor in postdoc development</vt:lpstr>
      <vt:lpstr>What can leadership do to support postdocs?</vt:lpstr>
      <vt:lpstr>What is the role of the postdoc?</vt:lpstr>
      <vt:lpstr>PowerPoint Presentation</vt:lpstr>
      <vt:lpstr>Important documents for postdoc appointments</vt:lpstr>
      <vt:lpstr>Initial development discussion (anl-698)</vt:lpstr>
      <vt:lpstr>What else should postdocs be learning?</vt:lpstr>
      <vt:lpstr>Annual development discussion (ANL-699)</vt:lpstr>
      <vt:lpstr>Where can I find postdoc resources?</vt:lpstr>
      <vt:lpstr>Accessing resources and connecting to the postdoc community</vt:lpstr>
      <vt:lpstr>CELS Postdoctoral mentoring program coordinators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ready to postdoc:  role of postdocs, supervisors and mentors in postdoc development and quick guide for ANL-698, ANL-699 and mentoring forms</dc:title>
  <dc:creator>Henne, Tina</dc:creator>
  <cp:lastModifiedBy>KH</cp:lastModifiedBy>
  <cp:revision>10</cp:revision>
  <dcterms:created xsi:type="dcterms:W3CDTF">2020-09-16T13:36:36Z</dcterms:created>
  <dcterms:modified xsi:type="dcterms:W3CDTF">2021-01-21T03:21:20Z</dcterms:modified>
</cp:coreProperties>
</file>